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" userDrawn="1">
          <p15:clr>
            <a:srgbClr val="A4A3A4"/>
          </p15:clr>
        </p15:guide>
        <p15:guide id="2" pos="216" userDrawn="1">
          <p15:clr>
            <a:srgbClr val="A4A3A4"/>
          </p15:clr>
        </p15:guide>
        <p15:guide id="3" pos="4680" userDrawn="1">
          <p15:clr>
            <a:srgbClr val="A4A3A4"/>
          </p15:clr>
        </p15:guide>
        <p15:guide id="4" orient="horz" pos="6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8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03206-D4C5-4BFC-8D94-33AC3A863DFD}" v="121" dt="2024-04-16T21:51:36.1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2347" y="58"/>
      </p:cViewPr>
      <p:guideLst>
        <p:guide orient="horz" pos="264"/>
        <p:guide pos="216"/>
        <p:guide pos="4680"/>
        <p:guide orient="horz" pos="6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wietmeyer, Samantha" userId="1c52daa5-9cc6-4033-9a1f-66b248a0c634" providerId="ADAL" clId="{C0F03206-D4C5-4BFC-8D94-33AC3A863DFD}"/>
    <pc:docChg chg="undo custSel modSld modMainMaster">
      <pc:chgData name="Twietmeyer, Samantha" userId="1c52daa5-9cc6-4033-9a1f-66b248a0c634" providerId="ADAL" clId="{C0F03206-D4C5-4BFC-8D94-33AC3A863DFD}" dt="2024-04-16T21:58:46.351" v="3396" actId="735"/>
      <pc:docMkLst>
        <pc:docMk/>
      </pc:docMkLst>
      <pc:sldChg chg="addSp delSp modSp mod setBg">
        <pc:chgData name="Twietmeyer, Samantha" userId="1c52daa5-9cc6-4033-9a1f-66b248a0c634" providerId="ADAL" clId="{C0F03206-D4C5-4BFC-8D94-33AC3A863DFD}" dt="2024-04-16T21:54:43.157" v="3394" actId="14100"/>
        <pc:sldMkLst>
          <pc:docMk/>
          <pc:sldMk cId="1712869270" sldId="256"/>
        </pc:sldMkLst>
        <pc:spChg chg="add mod ord">
          <ac:chgData name="Twietmeyer, Samantha" userId="1c52daa5-9cc6-4033-9a1f-66b248a0c634" providerId="ADAL" clId="{C0F03206-D4C5-4BFC-8D94-33AC3A863DFD}" dt="2024-04-16T21:34:10.760" v="3175" actId="14100"/>
          <ac:spMkLst>
            <pc:docMk/>
            <pc:sldMk cId="1712869270" sldId="256"/>
            <ac:spMk id="2" creationId="{3724379B-D1C5-0F14-DABB-B1332254B214}"/>
          </ac:spMkLst>
        </pc:spChg>
        <pc:spChg chg="add del mod">
          <ac:chgData name="Twietmeyer, Samantha" userId="1c52daa5-9cc6-4033-9a1f-66b248a0c634" providerId="ADAL" clId="{C0F03206-D4C5-4BFC-8D94-33AC3A863DFD}" dt="2024-04-16T20:27:03.382" v="2099"/>
          <ac:spMkLst>
            <pc:docMk/>
            <pc:sldMk cId="1712869270" sldId="256"/>
            <ac:spMk id="2" creationId="{B0E9B5CB-D150-6B91-C28A-C7B46E3B0027}"/>
          </ac:spMkLst>
        </pc:spChg>
        <pc:spChg chg="mod">
          <ac:chgData name="Twietmeyer, Samantha" userId="1c52daa5-9cc6-4033-9a1f-66b248a0c634" providerId="ADAL" clId="{C0F03206-D4C5-4BFC-8D94-33AC3A863DFD}" dt="2024-04-16T21:36:46.488" v="3205" actId="14100"/>
          <ac:spMkLst>
            <pc:docMk/>
            <pc:sldMk cId="1712869270" sldId="256"/>
            <ac:spMk id="4" creationId="{FB677B6D-CF3A-5E5D-79D8-6CD425FF4011}"/>
          </ac:spMkLst>
        </pc:spChg>
        <pc:spChg chg="add del mod">
          <ac:chgData name="Twietmeyer, Samantha" userId="1c52daa5-9cc6-4033-9a1f-66b248a0c634" providerId="ADAL" clId="{C0F03206-D4C5-4BFC-8D94-33AC3A863DFD}" dt="2024-04-16T20:27:03.382" v="2099"/>
          <ac:spMkLst>
            <pc:docMk/>
            <pc:sldMk cId="1712869270" sldId="256"/>
            <ac:spMk id="5" creationId="{4F52107A-314C-144C-07D1-D81D054ADE62}"/>
          </ac:spMkLst>
        </pc:spChg>
        <pc:spChg chg="add mod">
          <ac:chgData name="Twietmeyer, Samantha" userId="1c52daa5-9cc6-4033-9a1f-66b248a0c634" providerId="ADAL" clId="{C0F03206-D4C5-4BFC-8D94-33AC3A863DFD}" dt="2024-04-16T21:29:39.789" v="3101" actId="14100"/>
          <ac:spMkLst>
            <pc:docMk/>
            <pc:sldMk cId="1712869270" sldId="256"/>
            <ac:spMk id="5" creationId="{5CDCCE69-7630-E4EF-70D2-273C76688F81}"/>
          </ac:spMkLst>
        </pc:spChg>
        <pc:spChg chg="del">
          <ac:chgData name="Twietmeyer, Samantha" userId="1c52daa5-9cc6-4033-9a1f-66b248a0c634" providerId="ADAL" clId="{C0F03206-D4C5-4BFC-8D94-33AC3A863DFD}" dt="2024-04-15T23:29:07.438" v="375" actId="478"/>
          <ac:spMkLst>
            <pc:docMk/>
            <pc:sldMk cId="1712869270" sldId="256"/>
            <ac:spMk id="5" creationId="{8AD586FE-2689-E0CA-7B57-27C3852F5958}"/>
          </ac:spMkLst>
        </pc:spChg>
        <pc:spChg chg="mod">
          <ac:chgData name="Twietmeyer, Samantha" userId="1c52daa5-9cc6-4033-9a1f-66b248a0c634" providerId="ADAL" clId="{C0F03206-D4C5-4BFC-8D94-33AC3A863DFD}" dt="2024-04-16T21:36:33.312" v="3202" actId="14100"/>
          <ac:spMkLst>
            <pc:docMk/>
            <pc:sldMk cId="1712869270" sldId="256"/>
            <ac:spMk id="6" creationId="{92B2DE8E-7514-F88D-8D2C-D6752AC65489}"/>
          </ac:spMkLst>
        </pc:spChg>
        <pc:spChg chg="mod">
          <ac:chgData name="Twietmeyer, Samantha" userId="1c52daa5-9cc6-4033-9a1f-66b248a0c634" providerId="ADAL" clId="{C0F03206-D4C5-4BFC-8D94-33AC3A863DFD}" dt="2024-04-16T21:46:21.189" v="3206" actId="14100"/>
          <ac:spMkLst>
            <pc:docMk/>
            <pc:sldMk cId="1712869270" sldId="256"/>
            <ac:spMk id="7" creationId="{3DCEBE99-CC2A-6C4F-E43E-3E635C5DD68E}"/>
          </ac:spMkLst>
        </pc:spChg>
        <pc:spChg chg="mod">
          <ac:chgData name="Twietmeyer, Samantha" userId="1c52daa5-9cc6-4033-9a1f-66b248a0c634" providerId="ADAL" clId="{C0F03206-D4C5-4BFC-8D94-33AC3A863DFD}" dt="2024-04-16T21:46:34.823" v="3219" actId="20577"/>
          <ac:spMkLst>
            <pc:docMk/>
            <pc:sldMk cId="1712869270" sldId="256"/>
            <ac:spMk id="8" creationId="{BD4735C4-DF04-1355-49B0-1D31E624898A}"/>
          </ac:spMkLst>
        </pc:spChg>
        <pc:spChg chg="mod">
          <ac:chgData name="Twietmeyer, Samantha" userId="1c52daa5-9cc6-4033-9a1f-66b248a0c634" providerId="ADAL" clId="{C0F03206-D4C5-4BFC-8D94-33AC3A863DFD}" dt="2024-04-15T23:48:43.441" v="819" actId="1038"/>
          <ac:spMkLst>
            <pc:docMk/>
            <pc:sldMk cId="1712869270" sldId="256"/>
            <ac:spMk id="24" creationId="{8B331B2F-2E7E-A1F4-8FD2-6DF1D505599A}"/>
          </ac:spMkLst>
        </pc:spChg>
        <pc:spChg chg="mod">
          <ac:chgData name="Twietmeyer, Samantha" userId="1c52daa5-9cc6-4033-9a1f-66b248a0c634" providerId="ADAL" clId="{C0F03206-D4C5-4BFC-8D94-33AC3A863DFD}" dt="2024-04-15T23:48:43.441" v="819" actId="1038"/>
          <ac:spMkLst>
            <pc:docMk/>
            <pc:sldMk cId="1712869270" sldId="256"/>
            <ac:spMk id="25" creationId="{4D4533CB-FC03-D2C6-CCA0-CEA98C841B27}"/>
          </ac:spMkLst>
        </pc:spChg>
        <pc:spChg chg="mod">
          <ac:chgData name="Twietmeyer, Samantha" userId="1c52daa5-9cc6-4033-9a1f-66b248a0c634" providerId="ADAL" clId="{C0F03206-D4C5-4BFC-8D94-33AC3A863DFD}" dt="2024-04-15T23:53:00.766" v="1015" actId="20577"/>
          <ac:spMkLst>
            <pc:docMk/>
            <pc:sldMk cId="1712869270" sldId="256"/>
            <ac:spMk id="26" creationId="{3D2941B3-6729-E29F-EEEF-58CCB855FFC0}"/>
          </ac:spMkLst>
        </pc:spChg>
        <pc:spChg chg="del">
          <ac:chgData name="Twietmeyer, Samantha" userId="1c52daa5-9cc6-4033-9a1f-66b248a0c634" providerId="ADAL" clId="{C0F03206-D4C5-4BFC-8D94-33AC3A863DFD}" dt="2024-04-15T23:29:05.504" v="374" actId="478"/>
          <ac:spMkLst>
            <pc:docMk/>
            <pc:sldMk cId="1712869270" sldId="256"/>
            <ac:spMk id="27" creationId="{04E72F93-150A-A79C-7A71-7F6E4F5231E7}"/>
          </ac:spMkLst>
        </pc:spChg>
        <pc:spChg chg="add mod">
          <ac:chgData name="Twietmeyer, Samantha" userId="1c52daa5-9cc6-4033-9a1f-66b248a0c634" providerId="ADAL" clId="{C0F03206-D4C5-4BFC-8D94-33AC3A863DFD}" dt="2024-04-16T21:30:31.548" v="3109" actId="14100"/>
          <ac:spMkLst>
            <pc:docMk/>
            <pc:sldMk cId="1712869270" sldId="256"/>
            <ac:spMk id="27" creationId="{12C2DAE2-E4B1-4C84-1625-1C38D82136AD}"/>
          </ac:spMkLst>
        </pc:spChg>
        <pc:spChg chg="mod">
          <ac:chgData name="Twietmeyer, Samantha" userId="1c52daa5-9cc6-4033-9a1f-66b248a0c634" providerId="ADAL" clId="{C0F03206-D4C5-4BFC-8D94-33AC3A863DFD}" dt="2024-04-16T20:29:44.792" v="2217" actId="1076"/>
          <ac:spMkLst>
            <pc:docMk/>
            <pc:sldMk cId="1712869270" sldId="256"/>
            <ac:spMk id="28" creationId="{3C380154-F2D0-DA56-208D-EC9FE4FFDA11}"/>
          </ac:spMkLst>
        </pc:spChg>
        <pc:spChg chg="mod">
          <ac:chgData name="Twietmeyer, Samantha" userId="1c52daa5-9cc6-4033-9a1f-66b248a0c634" providerId="ADAL" clId="{C0F03206-D4C5-4BFC-8D94-33AC3A863DFD}" dt="2024-04-16T20:29:52.963" v="2218" actId="1076"/>
          <ac:spMkLst>
            <pc:docMk/>
            <pc:sldMk cId="1712869270" sldId="256"/>
            <ac:spMk id="29" creationId="{FB376968-51B9-A4D4-47E9-5E975CBEA391}"/>
          </ac:spMkLst>
        </pc:spChg>
        <pc:spChg chg="add mod">
          <ac:chgData name="Twietmeyer, Samantha" userId="1c52daa5-9cc6-4033-9a1f-66b248a0c634" providerId="ADAL" clId="{C0F03206-D4C5-4BFC-8D94-33AC3A863DFD}" dt="2024-04-16T21:48:52.025" v="3255" actId="3064"/>
          <ac:spMkLst>
            <pc:docMk/>
            <pc:sldMk cId="1712869270" sldId="256"/>
            <ac:spMk id="30" creationId="{BCE591F6-7347-9C4C-D952-DC0983CDCBEB}"/>
          </ac:spMkLst>
        </pc:spChg>
        <pc:spChg chg="add mod topLvl">
          <ac:chgData name="Twietmeyer, Samantha" userId="1c52daa5-9cc6-4033-9a1f-66b248a0c634" providerId="ADAL" clId="{C0F03206-D4C5-4BFC-8D94-33AC3A863DFD}" dt="2024-04-16T21:20:24.668" v="2864" actId="1035"/>
          <ac:spMkLst>
            <pc:docMk/>
            <pc:sldMk cId="1712869270" sldId="256"/>
            <ac:spMk id="32" creationId="{8F457412-C189-882F-1481-040DF4DAE35E}"/>
          </ac:spMkLst>
        </pc:spChg>
        <pc:spChg chg="mod">
          <ac:chgData name="Twietmeyer, Samantha" userId="1c52daa5-9cc6-4033-9a1f-66b248a0c634" providerId="ADAL" clId="{C0F03206-D4C5-4BFC-8D94-33AC3A863DFD}" dt="2024-04-16T21:34:31.305" v="3186" actId="1037"/>
          <ac:spMkLst>
            <pc:docMk/>
            <pc:sldMk cId="1712869270" sldId="256"/>
            <ac:spMk id="33" creationId="{A9DF0275-B0D7-E14C-531E-0A737343BFE2}"/>
          </ac:spMkLst>
        </pc:spChg>
        <pc:spChg chg="add mod topLvl">
          <ac:chgData name="Twietmeyer, Samantha" userId="1c52daa5-9cc6-4033-9a1f-66b248a0c634" providerId="ADAL" clId="{C0F03206-D4C5-4BFC-8D94-33AC3A863DFD}" dt="2024-04-16T21:20:28.341" v="2873" actId="1037"/>
          <ac:spMkLst>
            <pc:docMk/>
            <pc:sldMk cId="1712869270" sldId="256"/>
            <ac:spMk id="34" creationId="{3D42AD41-69A7-93C0-FF85-6F50DC3730C9}"/>
          </ac:spMkLst>
        </pc:spChg>
        <pc:spChg chg="add mod topLvl">
          <ac:chgData name="Twietmeyer, Samantha" userId="1c52daa5-9cc6-4033-9a1f-66b248a0c634" providerId="ADAL" clId="{C0F03206-D4C5-4BFC-8D94-33AC3A863DFD}" dt="2024-04-16T21:20:50.034" v="2936" actId="1035"/>
          <ac:spMkLst>
            <pc:docMk/>
            <pc:sldMk cId="1712869270" sldId="256"/>
            <ac:spMk id="35" creationId="{F54A74FB-5B0A-16B3-7EAA-0A48F5B1D88C}"/>
          </ac:spMkLst>
        </pc:spChg>
        <pc:spChg chg="add mod topLvl">
          <ac:chgData name="Twietmeyer, Samantha" userId="1c52daa5-9cc6-4033-9a1f-66b248a0c634" providerId="ADAL" clId="{C0F03206-D4C5-4BFC-8D94-33AC3A863DFD}" dt="2024-04-16T21:20:38.807" v="2888" actId="1035"/>
          <ac:spMkLst>
            <pc:docMk/>
            <pc:sldMk cId="1712869270" sldId="256"/>
            <ac:spMk id="36" creationId="{E02C4A30-B973-4898-CA12-1B5B930A9523}"/>
          </ac:spMkLst>
        </pc:spChg>
        <pc:spChg chg="add mod topLvl">
          <ac:chgData name="Twietmeyer, Samantha" userId="1c52daa5-9cc6-4033-9a1f-66b248a0c634" providerId="ADAL" clId="{C0F03206-D4C5-4BFC-8D94-33AC3A863DFD}" dt="2024-04-16T21:21:01.828" v="2955" actId="1038"/>
          <ac:spMkLst>
            <pc:docMk/>
            <pc:sldMk cId="1712869270" sldId="256"/>
            <ac:spMk id="37" creationId="{A44C8FFC-ACE4-69B8-D28E-6C0B762206D4}"/>
          </ac:spMkLst>
        </pc:spChg>
        <pc:spChg chg="add mod">
          <ac:chgData name="Twietmeyer, Samantha" userId="1c52daa5-9cc6-4033-9a1f-66b248a0c634" providerId="ADAL" clId="{C0F03206-D4C5-4BFC-8D94-33AC3A863DFD}" dt="2024-04-16T21:54:43.157" v="3394" actId="14100"/>
          <ac:spMkLst>
            <pc:docMk/>
            <pc:sldMk cId="1712869270" sldId="256"/>
            <ac:spMk id="38" creationId="{157C50A0-96C9-03C6-C321-040E653F2661}"/>
          </ac:spMkLst>
        </pc:spChg>
        <pc:spChg chg="add mod">
          <ac:chgData name="Twietmeyer, Samantha" userId="1c52daa5-9cc6-4033-9a1f-66b248a0c634" providerId="ADAL" clId="{C0F03206-D4C5-4BFC-8D94-33AC3A863DFD}" dt="2024-04-16T21:49:23.731" v="3272" actId="1035"/>
          <ac:spMkLst>
            <pc:docMk/>
            <pc:sldMk cId="1712869270" sldId="256"/>
            <ac:spMk id="40" creationId="{456C5002-5B87-DC91-59C8-A3D53B05A9D9}"/>
          </ac:spMkLst>
        </pc:spChg>
        <pc:spChg chg="add mod">
          <ac:chgData name="Twietmeyer, Samantha" userId="1c52daa5-9cc6-4033-9a1f-66b248a0c634" providerId="ADAL" clId="{C0F03206-D4C5-4BFC-8D94-33AC3A863DFD}" dt="2024-04-16T20:36:22.761" v="2331" actId="14100"/>
          <ac:spMkLst>
            <pc:docMk/>
            <pc:sldMk cId="1712869270" sldId="256"/>
            <ac:spMk id="41" creationId="{A7F4802B-C2FD-9B89-99E9-43EDDFE3942A}"/>
          </ac:spMkLst>
        </pc:spChg>
        <pc:spChg chg="add del mod topLvl">
          <ac:chgData name="Twietmeyer, Samantha" userId="1c52daa5-9cc6-4033-9a1f-66b248a0c634" providerId="ADAL" clId="{C0F03206-D4C5-4BFC-8D94-33AC3A863DFD}" dt="2024-04-16T21:31:23.118" v="3123" actId="478"/>
          <ac:spMkLst>
            <pc:docMk/>
            <pc:sldMk cId="1712869270" sldId="256"/>
            <ac:spMk id="43" creationId="{24A87AA0-59C3-8B20-D04C-4B48681E02E8}"/>
          </ac:spMkLst>
        </pc:spChg>
        <pc:spChg chg="add mod topLvl">
          <ac:chgData name="Twietmeyer, Samantha" userId="1c52daa5-9cc6-4033-9a1f-66b248a0c634" providerId="ADAL" clId="{C0F03206-D4C5-4BFC-8D94-33AC3A863DFD}" dt="2024-04-16T21:53:23.443" v="3351" actId="1038"/>
          <ac:spMkLst>
            <pc:docMk/>
            <pc:sldMk cId="1712869270" sldId="256"/>
            <ac:spMk id="44" creationId="{A3989034-3CAC-A3B9-DE60-23779BE9586E}"/>
          </ac:spMkLst>
        </pc:spChg>
        <pc:spChg chg="add mod topLvl">
          <ac:chgData name="Twietmeyer, Samantha" userId="1c52daa5-9cc6-4033-9a1f-66b248a0c634" providerId="ADAL" clId="{C0F03206-D4C5-4BFC-8D94-33AC3A863DFD}" dt="2024-04-16T21:31:56.513" v="3133" actId="164"/>
          <ac:spMkLst>
            <pc:docMk/>
            <pc:sldMk cId="1712869270" sldId="256"/>
            <ac:spMk id="45" creationId="{336DA76E-35BF-D7B0-3B07-659436222F43}"/>
          </ac:spMkLst>
        </pc:spChg>
        <pc:spChg chg="add mod topLvl">
          <ac:chgData name="Twietmeyer, Samantha" userId="1c52daa5-9cc6-4033-9a1f-66b248a0c634" providerId="ADAL" clId="{C0F03206-D4C5-4BFC-8D94-33AC3A863DFD}" dt="2024-04-16T21:31:56.513" v="3133" actId="164"/>
          <ac:spMkLst>
            <pc:docMk/>
            <pc:sldMk cId="1712869270" sldId="256"/>
            <ac:spMk id="46" creationId="{393720A9-E430-FBC3-70C0-037268456DBD}"/>
          </ac:spMkLst>
        </pc:spChg>
        <pc:spChg chg="add mod topLvl">
          <ac:chgData name="Twietmeyer, Samantha" userId="1c52daa5-9cc6-4033-9a1f-66b248a0c634" providerId="ADAL" clId="{C0F03206-D4C5-4BFC-8D94-33AC3A863DFD}" dt="2024-04-16T21:31:56.513" v="3133" actId="164"/>
          <ac:spMkLst>
            <pc:docMk/>
            <pc:sldMk cId="1712869270" sldId="256"/>
            <ac:spMk id="47" creationId="{B60EEAAC-96CD-17CA-8D7B-12EB6FCD2829}"/>
          </ac:spMkLst>
        </pc:spChg>
        <pc:spChg chg="add mod">
          <ac:chgData name="Twietmeyer, Samantha" userId="1c52daa5-9cc6-4033-9a1f-66b248a0c634" providerId="ADAL" clId="{C0F03206-D4C5-4BFC-8D94-33AC3A863DFD}" dt="2024-04-16T21:30:55.281" v="3118" actId="1076"/>
          <ac:spMkLst>
            <pc:docMk/>
            <pc:sldMk cId="1712869270" sldId="256"/>
            <ac:spMk id="50" creationId="{99A218FE-9AFC-50C8-DCAC-15045E8C1778}"/>
          </ac:spMkLst>
        </pc:spChg>
        <pc:spChg chg="add mod">
          <ac:chgData name="Twietmeyer, Samantha" userId="1c52daa5-9cc6-4033-9a1f-66b248a0c634" providerId="ADAL" clId="{C0F03206-D4C5-4BFC-8D94-33AC3A863DFD}" dt="2024-04-16T21:51:36.193" v="3308" actId="164"/>
          <ac:spMkLst>
            <pc:docMk/>
            <pc:sldMk cId="1712869270" sldId="256"/>
            <ac:spMk id="51" creationId="{1480E5EE-E0C9-A8DE-8669-8D4FAD2FF1B1}"/>
          </ac:spMkLst>
        </pc:spChg>
        <pc:spChg chg="add mod">
          <ac:chgData name="Twietmeyer, Samantha" userId="1c52daa5-9cc6-4033-9a1f-66b248a0c634" providerId="ADAL" clId="{C0F03206-D4C5-4BFC-8D94-33AC3A863DFD}" dt="2024-04-16T21:51:36.193" v="3308" actId="164"/>
          <ac:spMkLst>
            <pc:docMk/>
            <pc:sldMk cId="1712869270" sldId="256"/>
            <ac:spMk id="53" creationId="{003215F5-DF3A-99C9-DA08-A033B9FB796F}"/>
          </ac:spMkLst>
        </pc:spChg>
        <pc:spChg chg="add mod">
          <ac:chgData name="Twietmeyer, Samantha" userId="1c52daa5-9cc6-4033-9a1f-66b248a0c634" providerId="ADAL" clId="{C0F03206-D4C5-4BFC-8D94-33AC3A863DFD}" dt="2024-04-16T21:51:36.193" v="3308" actId="164"/>
          <ac:spMkLst>
            <pc:docMk/>
            <pc:sldMk cId="1712869270" sldId="256"/>
            <ac:spMk id="54" creationId="{E4260629-1066-679E-D35D-F42251776452}"/>
          </ac:spMkLst>
        </pc:spChg>
        <pc:spChg chg="add mod">
          <ac:chgData name="Twietmeyer, Samantha" userId="1c52daa5-9cc6-4033-9a1f-66b248a0c634" providerId="ADAL" clId="{C0F03206-D4C5-4BFC-8D94-33AC3A863DFD}" dt="2024-04-16T21:51:36.193" v="3308" actId="164"/>
          <ac:spMkLst>
            <pc:docMk/>
            <pc:sldMk cId="1712869270" sldId="256"/>
            <ac:spMk id="55" creationId="{9034446E-422B-2981-141E-446E2F015FA5}"/>
          </ac:spMkLst>
        </pc:spChg>
        <pc:spChg chg="add del mod">
          <ac:chgData name="Twietmeyer, Samantha" userId="1c52daa5-9cc6-4033-9a1f-66b248a0c634" providerId="ADAL" clId="{C0F03206-D4C5-4BFC-8D94-33AC3A863DFD}" dt="2024-04-15T23:39:33.072" v="540" actId="478"/>
          <ac:spMkLst>
            <pc:docMk/>
            <pc:sldMk cId="1712869270" sldId="256"/>
            <ac:spMk id="56" creationId="{0B802C55-D1A4-FA7B-ED24-9765B35D3033}"/>
          </ac:spMkLst>
        </pc:spChg>
        <pc:spChg chg="add mod">
          <ac:chgData name="Twietmeyer, Samantha" userId="1c52daa5-9cc6-4033-9a1f-66b248a0c634" providerId="ADAL" clId="{C0F03206-D4C5-4BFC-8D94-33AC3A863DFD}" dt="2024-04-16T21:53:05.123" v="3346" actId="1035"/>
          <ac:spMkLst>
            <pc:docMk/>
            <pc:sldMk cId="1712869270" sldId="256"/>
            <ac:spMk id="56" creationId="{5F71FCC7-57CD-A7AA-86FC-E6093D5A2A59}"/>
          </ac:spMkLst>
        </pc:spChg>
        <pc:spChg chg="add del mod">
          <ac:chgData name="Twietmeyer, Samantha" userId="1c52daa5-9cc6-4033-9a1f-66b248a0c634" providerId="ADAL" clId="{C0F03206-D4C5-4BFC-8D94-33AC3A863DFD}" dt="2024-04-15T23:38:58.009" v="530" actId="478"/>
          <ac:spMkLst>
            <pc:docMk/>
            <pc:sldMk cId="1712869270" sldId="256"/>
            <ac:spMk id="57" creationId="{3F100207-2AAE-17D2-F09B-8ECB8BB7E5AB}"/>
          </ac:spMkLst>
        </pc:spChg>
        <pc:spChg chg="add mod">
          <ac:chgData name="Twietmeyer, Samantha" userId="1c52daa5-9cc6-4033-9a1f-66b248a0c634" providerId="ADAL" clId="{C0F03206-D4C5-4BFC-8D94-33AC3A863DFD}" dt="2024-04-16T21:51:36.193" v="3308" actId="164"/>
          <ac:spMkLst>
            <pc:docMk/>
            <pc:sldMk cId="1712869270" sldId="256"/>
            <ac:spMk id="58" creationId="{A5632AA6-BEEF-2B42-80AA-37D8FCECCA24}"/>
          </ac:spMkLst>
        </pc:spChg>
        <pc:spChg chg="add mod">
          <ac:chgData name="Twietmeyer, Samantha" userId="1c52daa5-9cc6-4033-9a1f-66b248a0c634" providerId="ADAL" clId="{C0F03206-D4C5-4BFC-8D94-33AC3A863DFD}" dt="2024-04-16T21:51:36.193" v="3308" actId="164"/>
          <ac:spMkLst>
            <pc:docMk/>
            <pc:sldMk cId="1712869270" sldId="256"/>
            <ac:spMk id="59" creationId="{79E4F229-9391-2274-FFD8-C44448C4734E}"/>
          </ac:spMkLst>
        </pc:spChg>
        <pc:spChg chg="add del mod">
          <ac:chgData name="Twietmeyer, Samantha" userId="1c52daa5-9cc6-4033-9a1f-66b248a0c634" providerId="ADAL" clId="{C0F03206-D4C5-4BFC-8D94-33AC3A863DFD}" dt="2024-04-15T23:43:03.608" v="675" actId="478"/>
          <ac:spMkLst>
            <pc:docMk/>
            <pc:sldMk cId="1712869270" sldId="256"/>
            <ac:spMk id="60" creationId="{0C0D68ED-35BF-8B2B-FD37-217798F7E373}"/>
          </ac:spMkLst>
        </pc:spChg>
        <pc:spChg chg="add del">
          <ac:chgData name="Twietmeyer, Samantha" userId="1c52daa5-9cc6-4033-9a1f-66b248a0c634" providerId="ADAL" clId="{C0F03206-D4C5-4BFC-8D94-33AC3A863DFD}" dt="2024-04-15T23:43:13.136" v="677" actId="478"/>
          <ac:spMkLst>
            <pc:docMk/>
            <pc:sldMk cId="1712869270" sldId="256"/>
            <ac:spMk id="61" creationId="{A919BF53-8F19-E6AB-47EF-56CEDE6CD61A}"/>
          </ac:spMkLst>
        </pc:spChg>
        <pc:spChg chg="add mod topLvl">
          <ac:chgData name="Twietmeyer, Samantha" userId="1c52daa5-9cc6-4033-9a1f-66b248a0c634" providerId="ADAL" clId="{C0F03206-D4C5-4BFC-8D94-33AC3A863DFD}" dt="2024-04-16T20:40:23.793" v="2475" actId="164"/>
          <ac:spMkLst>
            <pc:docMk/>
            <pc:sldMk cId="1712869270" sldId="256"/>
            <ac:spMk id="62" creationId="{765E416D-852E-B716-7059-177587604B2D}"/>
          </ac:spMkLst>
        </pc:spChg>
        <pc:spChg chg="add mod topLvl">
          <ac:chgData name="Twietmeyer, Samantha" userId="1c52daa5-9cc6-4033-9a1f-66b248a0c634" providerId="ADAL" clId="{C0F03206-D4C5-4BFC-8D94-33AC3A863DFD}" dt="2024-04-16T20:40:23.793" v="2475" actId="164"/>
          <ac:spMkLst>
            <pc:docMk/>
            <pc:sldMk cId="1712869270" sldId="256"/>
            <ac:spMk id="63" creationId="{38A586BC-FE38-B195-F56E-90EAAD8BC7F8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64" creationId="{EB53E91D-95BB-2C2E-8DA5-3D322D1FC579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65" creationId="{D64B81FE-924A-0185-964A-D0C092CCC988}"/>
          </ac:spMkLst>
        </pc:spChg>
        <pc:spChg chg="add del mod">
          <ac:chgData name="Twietmeyer, Samantha" userId="1c52daa5-9cc6-4033-9a1f-66b248a0c634" providerId="ADAL" clId="{C0F03206-D4C5-4BFC-8D94-33AC3A863DFD}" dt="2024-04-16T00:01:25.955" v="1268" actId="478"/>
          <ac:spMkLst>
            <pc:docMk/>
            <pc:sldMk cId="1712869270" sldId="256"/>
            <ac:spMk id="70" creationId="{A618921A-31C9-3B1D-ECD1-1AB884322C1B}"/>
          </ac:spMkLst>
        </pc:spChg>
        <pc:spChg chg="add del mod">
          <ac:chgData name="Twietmeyer, Samantha" userId="1c52daa5-9cc6-4033-9a1f-66b248a0c634" providerId="ADAL" clId="{C0F03206-D4C5-4BFC-8D94-33AC3A863DFD}" dt="2024-04-16T00:01:25.955" v="1268" actId="478"/>
          <ac:spMkLst>
            <pc:docMk/>
            <pc:sldMk cId="1712869270" sldId="256"/>
            <ac:spMk id="71" creationId="{A51CA5F4-C7E2-DEFA-A366-AC840BA2172D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72" creationId="{5DC6EB9E-FFD7-09A1-50A8-F3D8C8B5A701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73" creationId="{8DBAAFC7-BAD2-8D22-5222-6658986E00AD}"/>
          </ac:spMkLst>
        </pc:spChg>
        <pc:spChg chg="add mod">
          <ac:chgData name="Twietmeyer, Samantha" userId="1c52daa5-9cc6-4033-9a1f-66b248a0c634" providerId="ADAL" clId="{C0F03206-D4C5-4BFC-8D94-33AC3A863DFD}" dt="2024-04-16T21:20:55.290" v="2947" actId="1038"/>
          <ac:spMkLst>
            <pc:docMk/>
            <pc:sldMk cId="1712869270" sldId="256"/>
            <ac:spMk id="74" creationId="{FFFB3E17-E4A9-B5FC-D92F-421546FF805E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76" creationId="{4435C3F0-E836-8B39-E7BD-C95E5D15FD71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77" creationId="{623C8AFE-BD13-508E-961B-F52A8B39F80C}"/>
          </ac:spMkLst>
        </pc:spChg>
        <pc:spChg chg="add mod">
          <ac:chgData name="Twietmeyer, Samantha" userId="1c52daa5-9cc6-4033-9a1f-66b248a0c634" providerId="ADAL" clId="{C0F03206-D4C5-4BFC-8D94-33AC3A863DFD}" dt="2024-04-16T21:48:52.025" v="3255" actId="3064"/>
          <ac:spMkLst>
            <pc:docMk/>
            <pc:sldMk cId="1712869270" sldId="256"/>
            <ac:spMk id="80" creationId="{909638C9-A425-4EE5-2C66-9C43A17FCC58}"/>
          </ac:spMkLst>
        </pc:spChg>
        <pc:spChg chg="add mod">
          <ac:chgData name="Twietmeyer, Samantha" userId="1c52daa5-9cc6-4033-9a1f-66b248a0c634" providerId="ADAL" clId="{C0F03206-D4C5-4BFC-8D94-33AC3A863DFD}" dt="2024-04-16T21:34:37.568" v="3192" actId="1038"/>
          <ac:spMkLst>
            <pc:docMk/>
            <pc:sldMk cId="1712869270" sldId="256"/>
            <ac:spMk id="81" creationId="{A1013240-ECB4-0FCA-449E-7E0B0740DD92}"/>
          </ac:spMkLst>
        </pc:spChg>
        <pc:spChg chg="add mod">
          <ac:chgData name="Twietmeyer, Samantha" userId="1c52daa5-9cc6-4033-9a1f-66b248a0c634" providerId="ADAL" clId="{C0F03206-D4C5-4BFC-8D94-33AC3A863DFD}" dt="2024-04-16T21:48:52.025" v="3255" actId="3064"/>
          <ac:spMkLst>
            <pc:docMk/>
            <pc:sldMk cId="1712869270" sldId="256"/>
            <ac:spMk id="83" creationId="{D19284BB-EF77-8B80-4DA6-CDDAECCDEAC0}"/>
          </ac:spMkLst>
        </pc:spChg>
        <pc:spChg chg="add mod">
          <ac:chgData name="Twietmeyer, Samantha" userId="1c52daa5-9cc6-4033-9a1f-66b248a0c634" providerId="ADAL" clId="{C0F03206-D4C5-4BFC-8D94-33AC3A863DFD}" dt="2024-04-16T21:22:36.572" v="3072" actId="113"/>
          <ac:spMkLst>
            <pc:docMk/>
            <pc:sldMk cId="1712869270" sldId="256"/>
            <ac:spMk id="84" creationId="{F8298BC8-2568-48A7-708C-26EC6E376BF2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85" creationId="{4060611F-19C6-D2EF-D9EC-C95AC42DE858}"/>
          </ac:spMkLst>
        </pc:spChg>
        <pc:spChg chg="add 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86" creationId="{077908BA-8F5E-5B81-880E-B91D852E0DFC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93" creationId="{BCAC9CA6-752B-6F0B-D360-805409E7A797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94" creationId="{C9020A57-46A7-C6DA-1F87-C65601C6D845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96" creationId="{F55263DD-ED94-0E54-8D81-104C9B6523EB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97" creationId="{7AFA700C-AF41-BFA1-0F18-9AD6275C0E82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99" creationId="{AE4357D0-E7C7-A0AC-6186-79DAA9F29CBF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00" creationId="{5041D8A4-2459-DD87-9996-2557315D32B7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02" creationId="{449F712B-57A5-1D00-20EA-20B2D0623801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03" creationId="{9D075584-0733-5901-DE46-F9D3DAA2FBE8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05" creationId="{6A0D7127-E531-6473-1539-7EE0FADAEFA6}"/>
          </ac:spMkLst>
        </pc:spChg>
        <pc:spChg chg="mod">
          <ac:chgData name="Twietmeyer, Samantha" userId="1c52daa5-9cc6-4033-9a1f-66b248a0c634" providerId="ADAL" clId="{C0F03206-D4C5-4BFC-8D94-33AC3A863DFD}" dt="2024-04-16T20:27:39.431" v="2115" actId="14100"/>
          <ac:spMkLst>
            <pc:docMk/>
            <pc:sldMk cId="1712869270" sldId="256"/>
            <ac:spMk id="106" creationId="{1D620001-F593-DF99-5A57-AA9BBC0AA50B}"/>
          </ac:spMkLst>
        </pc:spChg>
        <pc:spChg chg="mod">
          <ac:chgData name="Twietmeyer, Samantha" userId="1c52daa5-9cc6-4033-9a1f-66b248a0c634" providerId="ADAL" clId="{C0F03206-D4C5-4BFC-8D94-33AC3A863DFD}" dt="2024-04-16T00:13:26.286" v="1815"/>
          <ac:spMkLst>
            <pc:docMk/>
            <pc:sldMk cId="1712869270" sldId="256"/>
            <ac:spMk id="108" creationId="{FA6073A1-C24E-BCBA-291F-665510E46F0F}"/>
          </ac:spMkLst>
        </pc:spChg>
        <pc:spChg chg="mod">
          <ac:chgData name="Twietmeyer, Samantha" userId="1c52daa5-9cc6-4033-9a1f-66b248a0c634" providerId="ADAL" clId="{C0F03206-D4C5-4BFC-8D94-33AC3A863DFD}" dt="2024-04-16T00:13:26.286" v="1815"/>
          <ac:spMkLst>
            <pc:docMk/>
            <pc:sldMk cId="1712869270" sldId="256"/>
            <ac:spMk id="109" creationId="{19E0E457-BC3C-6C5B-0E3B-EF1E854119EC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11" creationId="{770DDE56-3223-AA62-4D3A-2E5F7628DC9D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12" creationId="{D3A6693D-0CFF-CBE7-0891-A30319256DD6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14" creationId="{17AE7CA3-15C6-C8D1-78D5-432F93491671}"/>
          </ac:spMkLst>
        </pc:spChg>
        <pc:spChg chg="mod">
          <ac:chgData name="Twietmeyer, Samantha" userId="1c52daa5-9cc6-4033-9a1f-66b248a0c634" providerId="ADAL" clId="{C0F03206-D4C5-4BFC-8D94-33AC3A863DFD}" dt="2024-04-16T20:26:33.843" v="2085" actId="255"/>
          <ac:spMkLst>
            <pc:docMk/>
            <pc:sldMk cId="1712869270" sldId="256"/>
            <ac:spMk id="115" creationId="{C3C36F86-E596-EA57-770D-8AF851C77F08}"/>
          </ac:spMkLst>
        </pc:spChg>
        <pc:grpChg chg="mod">
          <ac:chgData name="Twietmeyer, Samantha" userId="1c52daa5-9cc6-4033-9a1f-66b248a0c634" providerId="ADAL" clId="{C0F03206-D4C5-4BFC-8D94-33AC3A863DFD}" dt="2024-04-16T20:29:52.963" v="2218" actId="1076"/>
          <ac:grpSpMkLst>
            <pc:docMk/>
            <pc:sldMk cId="1712869270" sldId="256"/>
            <ac:grpSpMk id="9" creationId="{F9344A33-2F90-A54A-14D2-079703F52FE4}"/>
          </ac:grpSpMkLst>
        </pc:grpChg>
        <pc:grpChg chg="mod">
          <ac:chgData name="Twietmeyer, Samantha" userId="1c52daa5-9cc6-4033-9a1f-66b248a0c634" providerId="ADAL" clId="{C0F03206-D4C5-4BFC-8D94-33AC3A863DFD}" dt="2024-04-15T23:48:43.441" v="819" actId="1038"/>
          <ac:grpSpMkLst>
            <pc:docMk/>
            <pc:sldMk cId="1712869270" sldId="256"/>
            <ac:grpSpMk id="12" creationId="{8A87EF84-CA6D-94DD-EAC4-2C6213FD226F}"/>
          </ac:grpSpMkLst>
        </pc:grpChg>
        <pc:grpChg chg="mod">
          <ac:chgData name="Twietmeyer, Samantha" userId="1c52daa5-9cc6-4033-9a1f-66b248a0c634" providerId="ADAL" clId="{C0F03206-D4C5-4BFC-8D94-33AC3A863DFD}" dt="2024-04-15T23:48:43.441" v="819" actId="1038"/>
          <ac:grpSpMkLst>
            <pc:docMk/>
            <pc:sldMk cId="1712869270" sldId="256"/>
            <ac:grpSpMk id="15" creationId="{5045AB45-D6FA-58A4-CF5D-54C5738ABD51}"/>
          </ac:grpSpMkLst>
        </pc:grpChg>
        <pc:grpChg chg="mod">
          <ac:chgData name="Twietmeyer, Samantha" userId="1c52daa5-9cc6-4033-9a1f-66b248a0c634" providerId="ADAL" clId="{C0F03206-D4C5-4BFC-8D94-33AC3A863DFD}" dt="2024-04-16T20:29:44.792" v="2217" actId="1076"/>
          <ac:grpSpMkLst>
            <pc:docMk/>
            <pc:sldMk cId="1712869270" sldId="256"/>
            <ac:grpSpMk id="18" creationId="{CE1956B6-CAC0-9434-ECFD-DE289E002398}"/>
          </ac:grpSpMkLst>
        </pc:grpChg>
        <pc:grpChg chg="mod">
          <ac:chgData name="Twietmeyer, Samantha" userId="1c52daa5-9cc6-4033-9a1f-66b248a0c634" providerId="ADAL" clId="{C0F03206-D4C5-4BFC-8D94-33AC3A863DFD}" dt="2024-04-15T23:48:43.441" v="819" actId="1038"/>
          <ac:grpSpMkLst>
            <pc:docMk/>
            <pc:sldMk cId="1712869270" sldId="256"/>
            <ac:grpSpMk id="21" creationId="{BD95D755-D303-0367-E2B2-8A31B7F62587}"/>
          </ac:grpSpMkLst>
        </pc:grpChg>
        <pc:grpChg chg="mod">
          <ac:chgData name="Twietmeyer, Samantha" userId="1c52daa5-9cc6-4033-9a1f-66b248a0c634" providerId="ADAL" clId="{C0F03206-D4C5-4BFC-8D94-33AC3A863DFD}" dt="2024-04-16T21:34:31.305" v="3186" actId="1037"/>
          <ac:grpSpMkLst>
            <pc:docMk/>
            <pc:sldMk cId="1712869270" sldId="256"/>
            <ac:grpSpMk id="49" creationId="{B2A44382-E687-E669-EEBA-BCC2259C028A}"/>
          </ac:grpSpMkLst>
        </pc:grpChg>
        <pc:grpChg chg="add del mod">
          <ac:chgData name="Twietmeyer, Samantha" userId="1c52daa5-9cc6-4033-9a1f-66b248a0c634" providerId="ADAL" clId="{C0F03206-D4C5-4BFC-8D94-33AC3A863DFD}" dt="2024-04-15T23:54:12.773" v="1025" actId="165"/>
          <ac:grpSpMkLst>
            <pc:docMk/>
            <pc:sldMk cId="1712869270" sldId="256"/>
            <ac:grpSpMk id="50" creationId="{B9EDAF11-AA16-4CCA-0B21-BC41F5D25225}"/>
          </ac:grpSpMkLst>
        </pc:grpChg>
        <pc:grpChg chg="add mod">
          <ac:chgData name="Twietmeyer, Samantha" userId="1c52daa5-9cc6-4033-9a1f-66b248a0c634" providerId="ADAL" clId="{C0F03206-D4C5-4BFC-8D94-33AC3A863DFD}" dt="2024-04-16T21:31:48.125" v="3132" actId="164"/>
          <ac:grpSpMkLst>
            <pc:docMk/>
            <pc:sldMk cId="1712869270" sldId="256"/>
            <ac:grpSpMk id="60" creationId="{7FD36C69-D8BD-40F4-24BE-B5AA4EACB125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66" creationId="{0C885A79-2053-EC6C-2D4C-F12B25989866}"/>
          </ac:grpSpMkLst>
        </pc:grpChg>
        <pc:grpChg chg="add del mod">
          <ac:chgData name="Twietmeyer, Samantha" userId="1c52daa5-9cc6-4033-9a1f-66b248a0c634" providerId="ADAL" clId="{C0F03206-D4C5-4BFC-8D94-33AC3A863DFD}" dt="2024-04-16T00:00:03.780" v="1226" actId="165"/>
          <ac:grpSpMkLst>
            <pc:docMk/>
            <pc:sldMk cId="1712869270" sldId="256"/>
            <ac:grpSpMk id="66" creationId="{D5DFEDC4-6256-9A6C-B38A-27AEB183E193}"/>
          </ac:grpSpMkLst>
        </pc:grpChg>
        <pc:grpChg chg="add mod">
          <ac:chgData name="Twietmeyer, Samantha" userId="1c52daa5-9cc6-4033-9a1f-66b248a0c634" providerId="ADAL" clId="{C0F03206-D4C5-4BFC-8D94-33AC3A863DFD}" dt="2024-04-16T21:22:13.407" v="3056" actId="1035"/>
          <ac:grpSpMkLst>
            <pc:docMk/>
            <pc:sldMk cId="1712869270" sldId="256"/>
            <ac:grpSpMk id="75" creationId="{21041C97-684D-28F3-381E-D712C38248A0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78" creationId="{856EE610-4014-FC0F-600B-E204AF39DB63}"/>
          </ac:grpSpMkLst>
        </pc:grpChg>
        <pc:grpChg chg="add mod">
          <ac:chgData name="Twietmeyer, Samantha" userId="1c52daa5-9cc6-4033-9a1f-66b248a0c634" providerId="ADAL" clId="{C0F03206-D4C5-4BFC-8D94-33AC3A863DFD}" dt="2024-04-16T20:51:46.453" v="2549" actId="164"/>
          <ac:grpSpMkLst>
            <pc:docMk/>
            <pc:sldMk cId="1712869270" sldId="256"/>
            <ac:grpSpMk id="87" creationId="{5A87F2B1-B2CE-A69E-D07F-E1317CD3C811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88" creationId="{70B40E06-E2A3-C022-70B5-2703E5028862}"/>
          </ac:grpSpMkLst>
        </pc:grpChg>
        <pc:grpChg chg="add del mod">
          <ac:chgData name="Twietmeyer, Samantha" userId="1c52daa5-9cc6-4033-9a1f-66b248a0c634" providerId="ADAL" clId="{C0F03206-D4C5-4BFC-8D94-33AC3A863DFD}" dt="2024-04-16T20:40:17.907" v="2474" actId="165"/>
          <ac:grpSpMkLst>
            <pc:docMk/>
            <pc:sldMk cId="1712869270" sldId="256"/>
            <ac:grpSpMk id="88" creationId="{F2A5D567-8295-BAF2-D7DD-01BBE23139CC}"/>
          </ac:grpSpMkLst>
        </pc:grpChg>
        <pc:grpChg chg="add mod">
          <ac:chgData name="Twietmeyer, Samantha" userId="1c52daa5-9cc6-4033-9a1f-66b248a0c634" providerId="ADAL" clId="{C0F03206-D4C5-4BFC-8D94-33AC3A863DFD}" dt="2024-04-16T20:51:42.959" v="2548" actId="164"/>
          <ac:grpSpMkLst>
            <pc:docMk/>
            <pc:sldMk cId="1712869270" sldId="256"/>
            <ac:grpSpMk id="89" creationId="{082079C6-16D1-01D4-A399-EBC598F91CAA}"/>
          </ac:grpSpMkLst>
        </pc:grpChg>
        <pc:grpChg chg="add mod">
          <ac:chgData name="Twietmeyer, Samantha" userId="1c52daa5-9cc6-4033-9a1f-66b248a0c634" providerId="ADAL" clId="{C0F03206-D4C5-4BFC-8D94-33AC3A863DFD}" dt="2024-04-16T20:52:01.655" v="2552" actId="164"/>
          <ac:grpSpMkLst>
            <pc:docMk/>
            <pc:sldMk cId="1712869270" sldId="256"/>
            <ac:grpSpMk id="90" creationId="{C9CD94C7-E432-F571-6919-81C142E84F73}"/>
          </ac:grpSpMkLst>
        </pc:grpChg>
        <pc:grpChg chg="add mod">
          <ac:chgData name="Twietmeyer, Samantha" userId="1c52daa5-9cc6-4033-9a1f-66b248a0c634" providerId="ADAL" clId="{C0F03206-D4C5-4BFC-8D94-33AC3A863DFD}" dt="2024-04-16T20:52:23.971" v="2558" actId="164"/>
          <ac:grpSpMkLst>
            <pc:docMk/>
            <pc:sldMk cId="1712869270" sldId="256"/>
            <ac:grpSpMk id="91" creationId="{EA7D7AEB-26DF-870E-CA69-C3967868EE49}"/>
          </ac:grpSpMkLst>
        </pc:grpChg>
        <pc:grpChg chg="add mod">
          <ac:chgData name="Twietmeyer, Samantha" userId="1c52daa5-9cc6-4033-9a1f-66b248a0c634" providerId="ADAL" clId="{C0F03206-D4C5-4BFC-8D94-33AC3A863DFD}" dt="2024-04-16T20:52:06.252" v="2553" actId="164"/>
          <ac:grpSpMkLst>
            <pc:docMk/>
            <pc:sldMk cId="1712869270" sldId="256"/>
            <ac:grpSpMk id="92" creationId="{05D122CF-709F-2A10-8828-790B2397CD6A}"/>
          </ac:grpSpMkLst>
        </pc:grpChg>
        <pc:grpChg chg="add mod">
          <ac:chgData name="Twietmeyer, Samantha" userId="1c52daa5-9cc6-4033-9a1f-66b248a0c634" providerId="ADAL" clId="{C0F03206-D4C5-4BFC-8D94-33AC3A863DFD}" dt="2024-04-16T20:52:16.708" v="2556" actId="164"/>
          <ac:grpSpMkLst>
            <pc:docMk/>
            <pc:sldMk cId="1712869270" sldId="256"/>
            <ac:grpSpMk id="95" creationId="{C0B5A57A-8716-633A-3AEF-2D7296CF39EE}"/>
          </ac:grpSpMkLst>
        </pc:grpChg>
        <pc:grpChg chg="add mod">
          <ac:chgData name="Twietmeyer, Samantha" userId="1c52daa5-9cc6-4033-9a1f-66b248a0c634" providerId="ADAL" clId="{C0F03206-D4C5-4BFC-8D94-33AC3A863DFD}" dt="2024-04-16T20:51:54.624" v="2550" actId="164"/>
          <ac:grpSpMkLst>
            <pc:docMk/>
            <pc:sldMk cId="1712869270" sldId="256"/>
            <ac:grpSpMk id="98" creationId="{8C95C017-6231-FA17-EB5E-CA9C3B31CF2A}"/>
          </ac:grpSpMkLst>
        </pc:grpChg>
        <pc:grpChg chg="add mod">
          <ac:chgData name="Twietmeyer, Samantha" userId="1c52daa5-9cc6-4033-9a1f-66b248a0c634" providerId="ADAL" clId="{C0F03206-D4C5-4BFC-8D94-33AC3A863DFD}" dt="2024-04-16T20:52:13.347" v="2555" actId="164"/>
          <ac:grpSpMkLst>
            <pc:docMk/>
            <pc:sldMk cId="1712869270" sldId="256"/>
            <ac:grpSpMk id="101" creationId="{BCE4F77D-1764-4979-BE4F-235869431358}"/>
          </ac:grpSpMkLst>
        </pc:grpChg>
        <pc:grpChg chg="add mod">
          <ac:chgData name="Twietmeyer, Samantha" userId="1c52daa5-9cc6-4033-9a1f-66b248a0c634" providerId="ADAL" clId="{C0F03206-D4C5-4BFC-8D94-33AC3A863DFD}" dt="2024-04-16T20:51:58.289" v="2551" actId="164"/>
          <ac:grpSpMkLst>
            <pc:docMk/>
            <pc:sldMk cId="1712869270" sldId="256"/>
            <ac:grpSpMk id="104" creationId="{38224EB6-974C-5B7A-D5D6-1A4F076F61FA}"/>
          </ac:grpSpMkLst>
        </pc:grpChg>
        <pc:grpChg chg="add del mod">
          <ac:chgData name="Twietmeyer, Samantha" userId="1c52daa5-9cc6-4033-9a1f-66b248a0c634" providerId="ADAL" clId="{C0F03206-D4C5-4BFC-8D94-33AC3A863DFD}" dt="2024-04-16T00:13:31.389" v="1818" actId="21"/>
          <ac:grpSpMkLst>
            <pc:docMk/>
            <pc:sldMk cId="1712869270" sldId="256"/>
            <ac:grpSpMk id="107" creationId="{2D6C66BC-BEE2-E0B8-0BDD-377EABE15126}"/>
          </ac:grpSpMkLst>
        </pc:grpChg>
        <pc:grpChg chg="add mod">
          <ac:chgData name="Twietmeyer, Samantha" userId="1c52daa5-9cc6-4033-9a1f-66b248a0c634" providerId="ADAL" clId="{C0F03206-D4C5-4BFC-8D94-33AC3A863DFD}" dt="2024-04-16T20:52:09.805" v="2554" actId="164"/>
          <ac:grpSpMkLst>
            <pc:docMk/>
            <pc:sldMk cId="1712869270" sldId="256"/>
            <ac:grpSpMk id="110" creationId="{D9B52F74-4EAC-3847-648D-08E0946CB58D}"/>
          </ac:grpSpMkLst>
        </pc:grpChg>
        <pc:grpChg chg="add mod">
          <ac:chgData name="Twietmeyer, Samantha" userId="1c52daa5-9cc6-4033-9a1f-66b248a0c634" providerId="ADAL" clId="{C0F03206-D4C5-4BFC-8D94-33AC3A863DFD}" dt="2024-04-16T20:52:21.153" v="2557" actId="164"/>
          <ac:grpSpMkLst>
            <pc:docMk/>
            <pc:sldMk cId="1712869270" sldId="256"/>
            <ac:grpSpMk id="113" creationId="{D8279D1F-97CF-71AC-3D5D-5C4586BBDFF1}"/>
          </ac:grpSpMkLst>
        </pc:grpChg>
        <pc:grpChg chg="add del mod">
          <ac:chgData name="Twietmeyer, Samantha" userId="1c52daa5-9cc6-4033-9a1f-66b248a0c634" providerId="ADAL" clId="{C0F03206-D4C5-4BFC-8D94-33AC3A863DFD}" dt="2024-04-16T20:37:24.320" v="2336" actId="165"/>
          <ac:grpSpMkLst>
            <pc:docMk/>
            <pc:sldMk cId="1712869270" sldId="256"/>
            <ac:grpSpMk id="118" creationId="{BEBC764B-0B77-A515-B385-76A70BD0F102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0" creationId="{AA534DC8-E609-CF47-17AD-D7A2975D3B4B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1" creationId="{306C6F3B-B411-C4D7-5E5B-0B5BCA877FD7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2" creationId="{EFC8B181-CB8E-F03B-7908-1DC7E155CAE7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3" creationId="{026ACB2D-0B39-119C-3C25-E191C8811883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4" creationId="{A11C1BFF-EF29-61A9-B119-0203EC973C4D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5" creationId="{F2C60C57-B092-4198-31BB-6AB6ECF247D2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6" creationId="{6C2F658A-8B41-77D1-FA4F-497485DC8ED4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7" creationId="{A61FA056-2E93-B825-1C89-3444F3E8FFFE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8" creationId="{A08B6FC3-1C9F-18BA-5304-D623480492B8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39" creationId="{D1B5A3D8-E681-DF49-C090-E18C31957302}"/>
          </ac:grpSpMkLst>
        </pc:grpChg>
        <pc:grpChg chg="add mod">
          <ac:chgData name="Twietmeyer, Samantha" userId="1c52daa5-9cc6-4033-9a1f-66b248a0c634" providerId="ADAL" clId="{C0F03206-D4C5-4BFC-8D94-33AC3A863DFD}" dt="2024-04-16T21:54:20.829" v="3393" actId="1035"/>
          <ac:grpSpMkLst>
            <pc:docMk/>
            <pc:sldMk cId="1712869270" sldId="256"/>
            <ac:grpSpMk id="140" creationId="{E98C55F2-F34B-4E4F-BB6D-217B71A607E0}"/>
          </ac:grpSpMkLst>
        </pc:grpChg>
        <pc:graphicFrameChg chg="mod topLvl">
          <ac:chgData name="Twietmeyer, Samantha" userId="1c52daa5-9cc6-4033-9a1f-66b248a0c634" providerId="ADAL" clId="{C0F03206-D4C5-4BFC-8D94-33AC3A863DFD}" dt="2024-04-16T21:27:21.485" v="3093" actId="207"/>
          <ac:graphicFrameMkLst>
            <pc:docMk/>
            <pc:sldMk cId="1712869270" sldId="256"/>
            <ac:graphicFrameMk id="52" creationId="{C7DB65B1-74FF-D4B9-CB02-A4ED103852C9}"/>
          </ac:graphicFrameMkLst>
        </pc:graphicFrameChg>
        <pc:graphicFrameChg chg="add del mod modGraphic">
          <ac:chgData name="Twietmeyer, Samantha" userId="1c52daa5-9cc6-4033-9a1f-66b248a0c634" providerId="ADAL" clId="{C0F03206-D4C5-4BFC-8D94-33AC3A863DFD}" dt="2024-04-16T21:15:22.268" v="2584" actId="478"/>
          <ac:graphicFrameMkLst>
            <pc:docMk/>
            <pc:sldMk cId="1712869270" sldId="256"/>
            <ac:graphicFrameMk id="141" creationId="{C2A241EF-3452-30C0-005C-DEA7CA265548}"/>
          </ac:graphicFrameMkLst>
        </pc:graphicFrameChg>
        <pc:cxnChg chg="add mod">
          <ac:chgData name="Twietmeyer, Samantha" userId="1c52daa5-9cc6-4033-9a1f-66b248a0c634" providerId="ADAL" clId="{C0F03206-D4C5-4BFC-8D94-33AC3A863DFD}" dt="2024-04-16T20:36:34.116" v="2332" actId="14100"/>
          <ac:cxnSpMkLst>
            <pc:docMk/>
            <pc:sldMk cId="1712869270" sldId="256"/>
            <ac:cxnSpMk id="3" creationId="{93D82D69-CA20-D0E6-2BF1-CDF78B3C6752}"/>
          </ac:cxnSpMkLst>
        </pc:cxnChg>
        <pc:cxnChg chg="add mod">
          <ac:chgData name="Twietmeyer, Samantha" userId="1c52daa5-9cc6-4033-9a1f-66b248a0c634" providerId="ADAL" clId="{C0F03206-D4C5-4BFC-8D94-33AC3A863DFD}" dt="2024-04-16T20:29:33.812" v="2208" actId="1035"/>
          <ac:cxnSpMkLst>
            <pc:docMk/>
            <pc:sldMk cId="1712869270" sldId="256"/>
            <ac:cxnSpMk id="39" creationId="{E5A5C094-1B78-CDE6-E13A-B8C31E4494F0}"/>
          </ac:cxnSpMkLst>
        </pc:cxnChg>
        <pc:cxnChg chg="add mod topLvl">
          <ac:chgData name="Twietmeyer, Samantha" userId="1c52daa5-9cc6-4033-9a1f-66b248a0c634" providerId="ADAL" clId="{C0F03206-D4C5-4BFC-8D94-33AC3A863DFD}" dt="2024-04-16T21:53:38.645" v="3353" actId="14100"/>
          <ac:cxnSpMkLst>
            <pc:docMk/>
            <pc:sldMk cId="1712869270" sldId="256"/>
            <ac:cxnSpMk id="42" creationId="{239B243A-57E5-0D47-E71D-A8635784509E}"/>
          </ac:cxnSpMkLst>
        </pc:cxnChg>
        <pc:cxnChg chg="add mod">
          <ac:chgData name="Twietmeyer, Samantha" userId="1c52daa5-9cc6-4033-9a1f-66b248a0c634" providerId="ADAL" clId="{C0F03206-D4C5-4BFC-8D94-33AC3A863DFD}" dt="2024-04-16T20:40:23.793" v="2475" actId="164"/>
          <ac:cxnSpMkLst>
            <pc:docMk/>
            <pc:sldMk cId="1712869270" sldId="256"/>
            <ac:cxnSpMk id="57" creationId="{AFCB8396-939B-96C9-924C-D8613C512A8C}"/>
          </ac:cxnSpMkLst>
        </pc:cxnChg>
        <pc:cxnChg chg="add mod">
          <ac:chgData name="Twietmeyer, Samantha" userId="1c52daa5-9cc6-4033-9a1f-66b248a0c634" providerId="ADAL" clId="{C0F03206-D4C5-4BFC-8D94-33AC3A863DFD}" dt="2024-04-16T20:51:46.453" v="2549" actId="164"/>
          <ac:cxnSpMkLst>
            <pc:docMk/>
            <pc:sldMk cId="1712869270" sldId="256"/>
            <ac:cxnSpMk id="61" creationId="{EB5C3D13-9D8F-BB6F-7B8E-D3AADF0A8DEF}"/>
          </ac:cxnSpMkLst>
        </pc:cxnChg>
        <pc:cxnChg chg="add mod">
          <ac:chgData name="Twietmeyer, Samantha" userId="1c52daa5-9cc6-4033-9a1f-66b248a0c634" providerId="ADAL" clId="{C0F03206-D4C5-4BFC-8D94-33AC3A863DFD}" dt="2024-04-16T20:51:42.959" v="2548" actId="164"/>
          <ac:cxnSpMkLst>
            <pc:docMk/>
            <pc:sldMk cId="1712869270" sldId="256"/>
            <ac:cxnSpMk id="67" creationId="{9325F400-4615-3B83-50D0-DE6550AFEC77}"/>
          </ac:cxnSpMkLst>
        </pc:cxnChg>
        <pc:cxnChg chg="add mod">
          <ac:chgData name="Twietmeyer, Samantha" userId="1c52daa5-9cc6-4033-9a1f-66b248a0c634" providerId="ADAL" clId="{C0F03206-D4C5-4BFC-8D94-33AC3A863DFD}" dt="2024-04-16T20:51:54.624" v="2550" actId="164"/>
          <ac:cxnSpMkLst>
            <pc:docMk/>
            <pc:sldMk cId="1712869270" sldId="256"/>
            <ac:cxnSpMk id="68" creationId="{4FC23681-632E-A58F-4691-D34E6B0B5070}"/>
          </ac:cxnSpMkLst>
        </pc:cxnChg>
        <pc:cxnChg chg="add mod">
          <ac:chgData name="Twietmeyer, Samantha" userId="1c52daa5-9cc6-4033-9a1f-66b248a0c634" providerId="ADAL" clId="{C0F03206-D4C5-4BFC-8D94-33AC3A863DFD}" dt="2024-04-16T20:51:58.289" v="2551" actId="164"/>
          <ac:cxnSpMkLst>
            <pc:docMk/>
            <pc:sldMk cId="1712869270" sldId="256"/>
            <ac:cxnSpMk id="69" creationId="{EC0860AF-3A82-DD99-08CF-716154DF4B74}"/>
          </ac:cxnSpMkLst>
        </pc:cxnChg>
        <pc:cxnChg chg="add mod">
          <ac:chgData name="Twietmeyer, Samantha" userId="1c52daa5-9cc6-4033-9a1f-66b248a0c634" providerId="ADAL" clId="{C0F03206-D4C5-4BFC-8D94-33AC3A863DFD}" dt="2024-04-16T20:52:09.805" v="2554" actId="164"/>
          <ac:cxnSpMkLst>
            <pc:docMk/>
            <pc:sldMk cId="1712869270" sldId="256"/>
            <ac:cxnSpMk id="70" creationId="{F1E896B2-83E6-E1D9-0A11-BBEA26E5C7FA}"/>
          </ac:cxnSpMkLst>
        </pc:cxnChg>
        <pc:cxnChg chg="add mod">
          <ac:chgData name="Twietmeyer, Samantha" userId="1c52daa5-9cc6-4033-9a1f-66b248a0c634" providerId="ADAL" clId="{C0F03206-D4C5-4BFC-8D94-33AC3A863DFD}" dt="2024-04-16T20:52:01.655" v="2552" actId="164"/>
          <ac:cxnSpMkLst>
            <pc:docMk/>
            <pc:sldMk cId="1712869270" sldId="256"/>
            <ac:cxnSpMk id="71" creationId="{F8F1CF45-67BB-3215-E898-7784EDA3E694}"/>
          </ac:cxnSpMkLst>
        </pc:cxnChg>
        <pc:cxnChg chg="add mod">
          <ac:chgData name="Twietmeyer, Samantha" userId="1c52daa5-9cc6-4033-9a1f-66b248a0c634" providerId="ADAL" clId="{C0F03206-D4C5-4BFC-8D94-33AC3A863DFD}" dt="2024-04-16T21:22:20.596" v="3065" actId="1035"/>
          <ac:cxnSpMkLst>
            <pc:docMk/>
            <pc:sldMk cId="1712869270" sldId="256"/>
            <ac:cxnSpMk id="79" creationId="{47229005-D042-A97F-5739-7B4E8A23955E}"/>
          </ac:cxnSpMkLst>
        </pc:cxnChg>
        <pc:cxnChg chg="add mod">
          <ac:chgData name="Twietmeyer, Samantha" userId="1c52daa5-9cc6-4033-9a1f-66b248a0c634" providerId="ADAL" clId="{C0F03206-D4C5-4BFC-8D94-33AC3A863DFD}" dt="2024-04-16T21:22:20.596" v="3065" actId="1035"/>
          <ac:cxnSpMkLst>
            <pc:docMk/>
            <pc:sldMk cId="1712869270" sldId="256"/>
            <ac:cxnSpMk id="82" creationId="{0570064D-8257-518E-EEA8-6E5D357D8EE2}"/>
          </ac:cxnSpMkLst>
        </pc:cxnChg>
        <pc:cxnChg chg="add mod">
          <ac:chgData name="Twietmeyer, Samantha" userId="1c52daa5-9cc6-4033-9a1f-66b248a0c634" providerId="ADAL" clId="{C0F03206-D4C5-4BFC-8D94-33AC3A863DFD}" dt="2024-04-16T20:52:06.252" v="2553" actId="164"/>
          <ac:cxnSpMkLst>
            <pc:docMk/>
            <pc:sldMk cId="1712869270" sldId="256"/>
            <ac:cxnSpMk id="117" creationId="{E031EB59-DA4A-39E6-00C2-EAFAAE03A895}"/>
          </ac:cxnSpMkLst>
        </pc:cxnChg>
        <pc:cxnChg chg="add mod">
          <ac:chgData name="Twietmeyer, Samantha" userId="1c52daa5-9cc6-4033-9a1f-66b248a0c634" providerId="ADAL" clId="{C0F03206-D4C5-4BFC-8D94-33AC3A863DFD}" dt="2024-04-16T20:52:13.347" v="2555" actId="164"/>
          <ac:cxnSpMkLst>
            <pc:docMk/>
            <pc:sldMk cId="1712869270" sldId="256"/>
            <ac:cxnSpMk id="121" creationId="{89C4034D-42A4-0E97-4A9F-60C2C1519C95}"/>
          </ac:cxnSpMkLst>
        </pc:cxnChg>
        <pc:cxnChg chg="add mod">
          <ac:chgData name="Twietmeyer, Samantha" userId="1c52daa5-9cc6-4033-9a1f-66b248a0c634" providerId="ADAL" clId="{C0F03206-D4C5-4BFC-8D94-33AC3A863DFD}" dt="2024-04-16T20:52:16.708" v="2556" actId="164"/>
          <ac:cxnSpMkLst>
            <pc:docMk/>
            <pc:sldMk cId="1712869270" sldId="256"/>
            <ac:cxnSpMk id="123" creationId="{B788377B-3E06-E857-3815-2110FF19582E}"/>
          </ac:cxnSpMkLst>
        </pc:cxnChg>
        <pc:cxnChg chg="add mod">
          <ac:chgData name="Twietmeyer, Samantha" userId="1c52daa5-9cc6-4033-9a1f-66b248a0c634" providerId="ADAL" clId="{C0F03206-D4C5-4BFC-8D94-33AC3A863DFD}" dt="2024-04-16T20:52:23.971" v="2558" actId="164"/>
          <ac:cxnSpMkLst>
            <pc:docMk/>
            <pc:sldMk cId="1712869270" sldId="256"/>
            <ac:cxnSpMk id="125" creationId="{CAEA7B71-2C5A-45A4-D4F7-18DEF80706A7}"/>
          </ac:cxnSpMkLst>
        </pc:cxnChg>
        <pc:cxnChg chg="add mod">
          <ac:chgData name="Twietmeyer, Samantha" userId="1c52daa5-9cc6-4033-9a1f-66b248a0c634" providerId="ADAL" clId="{C0F03206-D4C5-4BFC-8D94-33AC3A863DFD}" dt="2024-04-16T20:52:21.153" v="2557" actId="164"/>
          <ac:cxnSpMkLst>
            <pc:docMk/>
            <pc:sldMk cId="1712869270" sldId="256"/>
            <ac:cxnSpMk id="127" creationId="{ED4BBB37-891E-EAF7-06BE-9D3143616F46}"/>
          </ac:cxnSpMkLst>
        </pc:cxnChg>
      </pc:sldChg>
      <pc:sldMasterChg chg="modSp modSldLayout">
        <pc:chgData name="Twietmeyer, Samantha" userId="1c52daa5-9cc6-4033-9a1f-66b248a0c634" providerId="ADAL" clId="{C0F03206-D4C5-4BFC-8D94-33AC3A863DFD}" dt="2024-04-16T21:58:46.351" v="3396" actId="735"/>
        <pc:sldMasterMkLst>
          <pc:docMk/>
          <pc:sldMasterMk cId="1572373674" sldId="2147483660"/>
        </pc:sldMasterMkLst>
        <pc:sldLayoutChg chg="modSp">
          <pc:chgData name="Twietmeyer, Samantha" userId="1c52daa5-9cc6-4033-9a1f-66b248a0c634" providerId="ADAL" clId="{C0F03206-D4C5-4BFC-8D94-33AC3A863DFD}" dt="2024-04-16T21:55:26.421" v="3395" actId="735"/>
          <pc:sldLayoutMkLst>
            <pc:docMk/>
            <pc:sldMasterMk cId="1572373674" sldId="2147483660"/>
            <pc:sldLayoutMk cId="646983209" sldId="214748366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1-75B3-4EBC-A3C7-888AF6D8ED0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4-75B3-4EBC-A3C7-888AF6D8ED0B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2-75B3-4EBC-A3C7-888AF6D8ED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7-C097-4655-9EB4-774B54BF8811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75B3-4EBC-A3C7-888AF6D8ED0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B-8FDE-4CC3-B1A9-3206CF7804F5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Participation</c:v>
                </c:pt>
                <c:pt idx="1">
                  <c:v>Reflection Papers</c:v>
                </c:pt>
                <c:pt idx="2">
                  <c:v>Proposal</c:v>
                </c:pt>
                <c:pt idx="3">
                  <c:v>Final Paper</c:v>
                </c:pt>
                <c:pt idx="4">
                  <c:v>Midterm</c:v>
                </c:pt>
                <c:pt idx="5">
                  <c:v>Final Exam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</c:v>
                </c:pt>
                <c:pt idx="1">
                  <c:v>0.15</c:v>
                </c:pt>
                <c:pt idx="2">
                  <c:v>0.1</c:v>
                </c:pt>
                <c:pt idx="3">
                  <c:v>0.25</c:v>
                </c:pt>
                <c:pt idx="4">
                  <c:v>0.15</c:v>
                </c:pt>
                <c:pt idx="5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B3-4EBC-A3C7-888AF6D8ED0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983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237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2600" b="1" kern="1200" spc="50" baseline="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24379B-D1C5-0F14-DABB-B1332254B214}"/>
              </a:ext>
            </a:extLst>
          </p:cNvPr>
          <p:cNvSpPr/>
          <p:nvPr/>
        </p:nvSpPr>
        <p:spPr>
          <a:xfrm>
            <a:off x="0" y="0"/>
            <a:ext cx="7772400" cy="941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677B6D-CF3A-5E5D-79D8-6CD425FF4011}"/>
              </a:ext>
            </a:extLst>
          </p:cNvPr>
          <p:cNvSpPr/>
          <p:nvPr/>
        </p:nvSpPr>
        <p:spPr>
          <a:xfrm>
            <a:off x="353062" y="0"/>
            <a:ext cx="1737360" cy="1052719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2B2DE8E-7514-F88D-8D2C-D6752AC65489}"/>
              </a:ext>
            </a:extLst>
          </p:cNvPr>
          <p:cNvSpPr txBox="1">
            <a:spLocks/>
          </p:cNvSpPr>
          <p:nvPr/>
        </p:nvSpPr>
        <p:spPr>
          <a:xfrm>
            <a:off x="353061" y="370928"/>
            <a:ext cx="1828800" cy="366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 spc="5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500" spc="10" dirty="0">
                <a:latin typeface="Gotham" panose="02000504050000020004" pitchFamily="2" charset="0"/>
                <a:ea typeface="Roboto" panose="02000000000000000000" pitchFamily="2" charset="0"/>
              </a:rPr>
              <a:t>COTR 123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DCEBE99-CC2A-6C4F-E43E-3E635C5DD68E}"/>
              </a:ext>
            </a:extLst>
          </p:cNvPr>
          <p:cNvSpPr txBox="1">
            <a:spLocks/>
          </p:cNvSpPr>
          <p:nvPr/>
        </p:nvSpPr>
        <p:spPr>
          <a:xfrm>
            <a:off x="2181861" y="389467"/>
            <a:ext cx="4803139" cy="456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 dirty="0">
                <a:latin typeface="Gotham" panose="02000504050000020004" pitchFamily="2" charset="0"/>
              </a:rPr>
              <a:t>Click to edit course title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BD4735C4-DF04-1355-49B0-1D31E624898A}"/>
              </a:ext>
            </a:extLst>
          </p:cNvPr>
          <p:cNvSpPr txBox="1">
            <a:spLocks/>
          </p:cNvSpPr>
          <p:nvPr/>
        </p:nvSpPr>
        <p:spPr>
          <a:xfrm>
            <a:off x="2181861" y="712945"/>
            <a:ext cx="4803139" cy="238777"/>
          </a:xfrm>
          <a:prstGeom prst="rect">
            <a:avLst/>
          </a:prstGeom>
        </p:spPr>
        <p:txBody>
          <a:bodyPr lIns="91440" rIns="45720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200" dirty="0">
                <a:latin typeface="Gotham" panose="02000504050000020004" pitchFamily="2" charset="0"/>
              </a:rPr>
              <a:t>Click to add sections, if required, or delete.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9344A33-2F90-A54A-14D2-079703F52FE4}"/>
              </a:ext>
            </a:extLst>
          </p:cNvPr>
          <p:cNvGrpSpPr/>
          <p:nvPr/>
        </p:nvGrpSpPr>
        <p:grpSpPr>
          <a:xfrm>
            <a:off x="4755595" y="1712079"/>
            <a:ext cx="231799" cy="230186"/>
            <a:chOff x="494348" y="1034204"/>
            <a:chExt cx="928053" cy="92159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71E1101-9DD6-D9FF-BF78-2248474F3BAE}"/>
                </a:ext>
              </a:extLst>
            </p:cNvPr>
            <p:cNvSpPr/>
            <p:nvPr userDrawn="1"/>
          </p:nvSpPr>
          <p:spPr>
            <a:xfrm>
              <a:off x="494349" y="1034204"/>
              <a:ext cx="928052" cy="9088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pic>
          <p:nvPicPr>
            <p:cNvPr id="11" name="Graphic 10" descr="Link with solid fill">
              <a:extLst>
                <a:ext uri="{FF2B5EF4-FFF2-40B4-BE49-F238E27FC236}">
                  <a16:creationId xmlns:a16="http://schemas.microsoft.com/office/drawing/2014/main" id="{A663D374-9074-6E09-228B-174D5FCF522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494348" y="1041402"/>
              <a:ext cx="914397" cy="914398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87EF84-CA6D-94DD-EAC4-2C6213FD226F}"/>
              </a:ext>
            </a:extLst>
          </p:cNvPr>
          <p:cNvGrpSpPr/>
          <p:nvPr/>
        </p:nvGrpSpPr>
        <p:grpSpPr>
          <a:xfrm>
            <a:off x="444501" y="1482096"/>
            <a:ext cx="219964" cy="218433"/>
            <a:chOff x="494348" y="1034204"/>
            <a:chExt cx="928053" cy="92159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0F96D7B-3744-4AEF-995F-4E9E9BA81465}"/>
                </a:ext>
              </a:extLst>
            </p:cNvPr>
            <p:cNvSpPr/>
            <p:nvPr userDrawn="1"/>
          </p:nvSpPr>
          <p:spPr>
            <a:xfrm>
              <a:off x="494349" y="1034204"/>
              <a:ext cx="928052" cy="9088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pic>
          <p:nvPicPr>
            <p:cNvPr id="14" name="Graphic 13" descr="Envelope with solid fill">
              <a:extLst>
                <a:ext uri="{FF2B5EF4-FFF2-40B4-BE49-F238E27FC236}">
                  <a16:creationId xmlns:a16="http://schemas.microsoft.com/office/drawing/2014/main" id="{8ABAB7FC-A3CC-B1DF-E350-C305920CE5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94348" y="1041400"/>
              <a:ext cx="914400" cy="9144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045AB45-D6FA-58A4-CF5D-54C5738ABD51}"/>
              </a:ext>
            </a:extLst>
          </p:cNvPr>
          <p:cNvGrpSpPr/>
          <p:nvPr/>
        </p:nvGrpSpPr>
        <p:grpSpPr>
          <a:xfrm>
            <a:off x="454662" y="1804749"/>
            <a:ext cx="219964" cy="218433"/>
            <a:chOff x="494348" y="1034204"/>
            <a:chExt cx="928053" cy="92159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B1F26D1-B3A1-6CC9-D11F-F9E36B80A81A}"/>
                </a:ext>
              </a:extLst>
            </p:cNvPr>
            <p:cNvSpPr/>
            <p:nvPr userDrawn="1"/>
          </p:nvSpPr>
          <p:spPr>
            <a:xfrm>
              <a:off x="494349" y="1034204"/>
              <a:ext cx="928052" cy="9088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pic>
          <p:nvPicPr>
            <p:cNvPr id="17" name="Graphic 16" descr="Door Open with solid fill">
              <a:extLst>
                <a:ext uri="{FF2B5EF4-FFF2-40B4-BE49-F238E27FC236}">
                  <a16:creationId xmlns:a16="http://schemas.microsoft.com/office/drawing/2014/main" id="{C63096F0-4377-89BE-4CAD-E991446DF5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494348" y="1041400"/>
              <a:ext cx="914400" cy="9144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E1956B6-CAC0-9434-ECFD-DE289E002398}"/>
              </a:ext>
            </a:extLst>
          </p:cNvPr>
          <p:cNvGrpSpPr/>
          <p:nvPr/>
        </p:nvGrpSpPr>
        <p:grpSpPr>
          <a:xfrm>
            <a:off x="4756157" y="1417335"/>
            <a:ext cx="231799" cy="230186"/>
            <a:chOff x="494348" y="1034204"/>
            <a:chExt cx="928053" cy="92159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BF0F0E5-49FD-12CC-529A-B83EBB758285}"/>
                </a:ext>
              </a:extLst>
            </p:cNvPr>
            <p:cNvSpPr/>
            <p:nvPr userDrawn="1"/>
          </p:nvSpPr>
          <p:spPr>
            <a:xfrm>
              <a:off x="494349" y="1034204"/>
              <a:ext cx="928052" cy="9088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pic>
          <p:nvPicPr>
            <p:cNvPr id="20" name="Graphic 19" descr="Flip calendar with solid fill">
              <a:extLst>
                <a:ext uri="{FF2B5EF4-FFF2-40B4-BE49-F238E27FC236}">
                  <a16:creationId xmlns:a16="http://schemas.microsoft.com/office/drawing/2014/main" id="{5A7AE4F5-4AD8-7519-E8A8-EBAECED67C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494348" y="1041400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D95D755-D303-0367-E2B2-8A31B7F62587}"/>
              </a:ext>
            </a:extLst>
          </p:cNvPr>
          <p:cNvGrpSpPr/>
          <p:nvPr/>
        </p:nvGrpSpPr>
        <p:grpSpPr>
          <a:xfrm>
            <a:off x="454662" y="1176882"/>
            <a:ext cx="219964" cy="218433"/>
            <a:chOff x="494348" y="1034204"/>
            <a:chExt cx="928053" cy="92159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1287AEA-DA41-5E6F-F030-78B5B5BC36C5}"/>
                </a:ext>
              </a:extLst>
            </p:cNvPr>
            <p:cNvSpPr/>
            <p:nvPr userDrawn="1"/>
          </p:nvSpPr>
          <p:spPr>
            <a:xfrm>
              <a:off x="494349" y="1034204"/>
              <a:ext cx="928052" cy="9088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pic>
          <p:nvPicPr>
            <p:cNvPr id="23" name="Graphic 22" descr="User with solid fill">
              <a:extLst>
                <a:ext uri="{FF2B5EF4-FFF2-40B4-BE49-F238E27FC236}">
                  <a16:creationId xmlns:a16="http://schemas.microsoft.com/office/drawing/2014/main" id="{43BEDD57-DD2D-62E4-B6D4-D14D68C33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94348" y="1041400"/>
              <a:ext cx="914400" cy="914400"/>
            </a:xfrm>
            <a:prstGeom prst="rect">
              <a:avLst/>
            </a:prstGeom>
          </p:spPr>
        </p:pic>
      </p:grp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8B331B2F-2E7E-A1F4-8FD2-6DF1D505599A}"/>
              </a:ext>
            </a:extLst>
          </p:cNvPr>
          <p:cNvSpPr txBox="1">
            <a:spLocks/>
          </p:cNvSpPr>
          <p:nvPr/>
        </p:nvSpPr>
        <p:spPr>
          <a:xfrm>
            <a:off x="655905" y="1151464"/>
            <a:ext cx="2743200" cy="279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Instructor Name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4D4533CB-FC03-D2C6-CCA0-CEA98C841B27}"/>
              </a:ext>
            </a:extLst>
          </p:cNvPr>
          <p:cNvSpPr txBox="1">
            <a:spLocks/>
          </p:cNvSpPr>
          <p:nvPr/>
        </p:nvSpPr>
        <p:spPr>
          <a:xfrm>
            <a:off x="643794" y="1452708"/>
            <a:ext cx="2743200" cy="279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email@cotr.bc.ca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3D2941B3-6729-E29F-EEEF-58CCB855FFC0}"/>
              </a:ext>
            </a:extLst>
          </p:cNvPr>
          <p:cNvSpPr txBox="1">
            <a:spLocks/>
          </p:cNvSpPr>
          <p:nvPr/>
        </p:nvSpPr>
        <p:spPr>
          <a:xfrm>
            <a:off x="643794" y="1704290"/>
            <a:ext cx="2743200" cy="55261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200" dirty="0"/>
              <a:t>Office Location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Student Hours M-F 00:00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3C380154-F2D0-DA56-208D-EC9FE4FFDA11}"/>
              </a:ext>
            </a:extLst>
          </p:cNvPr>
          <p:cNvSpPr txBox="1">
            <a:spLocks/>
          </p:cNvSpPr>
          <p:nvPr/>
        </p:nvSpPr>
        <p:spPr>
          <a:xfrm>
            <a:off x="4998664" y="1402456"/>
            <a:ext cx="2286000" cy="279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Course Schedule/Locations</a:t>
            </a:r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FB376968-51B9-A4D4-47E9-5E975CBEA391}"/>
              </a:ext>
            </a:extLst>
          </p:cNvPr>
          <p:cNvSpPr txBox="1">
            <a:spLocks/>
          </p:cNvSpPr>
          <p:nvPr/>
        </p:nvSpPr>
        <p:spPr>
          <a:xfrm>
            <a:off x="4996507" y="1702343"/>
            <a:ext cx="2011680" cy="279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COTROnline or Teams Link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2A44382-E687-E669-EEBA-BCC2259C028A}"/>
              </a:ext>
            </a:extLst>
          </p:cNvPr>
          <p:cNvGrpSpPr/>
          <p:nvPr/>
        </p:nvGrpSpPr>
        <p:grpSpPr>
          <a:xfrm>
            <a:off x="437243" y="5934443"/>
            <a:ext cx="231799" cy="227014"/>
            <a:chOff x="3881916" y="1793158"/>
            <a:chExt cx="291147" cy="285137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25875D-B469-D04D-0193-C7DE4F68EC83}"/>
                </a:ext>
              </a:extLst>
            </p:cNvPr>
            <p:cNvSpPr/>
            <p:nvPr userDrawn="1"/>
          </p:nvSpPr>
          <p:spPr>
            <a:xfrm>
              <a:off x="3881916" y="1793158"/>
              <a:ext cx="291147" cy="2851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6D6A57C-4DDA-011A-7CF8-9352EBF2B476}"/>
                </a:ext>
              </a:extLst>
            </p:cNvPr>
            <p:cNvSpPr/>
            <p:nvPr/>
          </p:nvSpPr>
          <p:spPr>
            <a:xfrm>
              <a:off x="3894673" y="1849372"/>
              <a:ext cx="261854" cy="173810"/>
            </a:xfrm>
            <a:custGeom>
              <a:avLst/>
              <a:gdLst>
                <a:gd name="connsiteX0" fmla="*/ 833728 w 834680"/>
                <a:gd name="connsiteY0" fmla="*/ 437828 h 554033"/>
                <a:gd name="connsiteX1" fmla="*/ 805153 w 834680"/>
                <a:gd name="connsiteY1" fmla="*/ 129219 h 554033"/>
                <a:gd name="connsiteX2" fmla="*/ 786103 w 834680"/>
                <a:gd name="connsiteY2" fmla="*/ 112074 h 554033"/>
                <a:gd name="connsiteX3" fmla="*/ 771815 w 834680"/>
                <a:gd name="connsiteY3" fmla="*/ 112074 h 554033"/>
                <a:gd name="connsiteX4" fmla="*/ 767053 w 834680"/>
                <a:gd name="connsiteY4" fmla="*/ 56829 h 554033"/>
                <a:gd name="connsiteX5" fmla="*/ 749908 w 834680"/>
                <a:gd name="connsiteY5" fmla="*/ 55877 h 554033"/>
                <a:gd name="connsiteX6" fmla="*/ 707998 w 834680"/>
                <a:gd name="connsiteY6" fmla="*/ 56829 h 554033"/>
                <a:gd name="connsiteX7" fmla="*/ 703236 w 834680"/>
                <a:gd name="connsiteY7" fmla="*/ 5394 h 554033"/>
                <a:gd name="connsiteX8" fmla="*/ 688948 w 834680"/>
                <a:gd name="connsiteY8" fmla="*/ 2537 h 554033"/>
                <a:gd name="connsiteX9" fmla="*/ 416534 w 834680"/>
                <a:gd name="connsiteY9" fmla="*/ 93977 h 554033"/>
                <a:gd name="connsiteX10" fmla="*/ 144120 w 834680"/>
                <a:gd name="connsiteY10" fmla="*/ 2537 h 554033"/>
                <a:gd name="connsiteX11" fmla="*/ 129832 w 834680"/>
                <a:gd name="connsiteY11" fmla="*/ 5394 h 554033"/>
                <a:gd name="connsiteX12" fmla="*/ 125070 w 834680"/>
                <a:gd name="connsiteY12" fmla="*/ 56829 h 554033"/>
                <a:gd name="connsiteX13" fmla="*/ 83160 w 834680"/>
                <a:gd name="connsiteY13" fmla="*/ 55877 h 554033"/>
                <a:gd name="connsiteX14" fmla="*/ 66968 w 834680"/>
                <a:gd name="connsiteY14" fmla="*/ 56829 h 554033"/>
                <a:gd name="connsiteX15" fmla="*/ 62205 w 834680"/>
                <a:gd name="connsiteY15" fmla="*/ 112074 h 554033"/>
                <a:gd name="connsiteX16" fmla="*/ 47918 w 834680"/>
                <a:gd name="connsiteY16" fmla="*/ 112074 h 554033"/>
                <a:gd name="connsiteX17" fmla="*/ 28868 w 834680"/>
                <a:gd name="connsiteY17" fmla="*/ 129219 h 554033"/>
                <a:gd name="connsiteX18" fmla="*/ 293 w 834680"/>
                <a:gd name="connsiteY18" fmla="*/ 437828 h 554033"/>
                <a:gd name="connsiteX19" fmla="*/ 16485 w 834680"/>
                <a:gd name="connsiteY19" fmla="*/ 458783 h 554033"/>
                <a:gd name="connsiteX20" fmla="*/ 19343 w 834680"/>
                <a:gd name="connsiteY20" fmla="*/ 458783 h 554033"/>
                <a:gd name="connsiteX21" fmla="*/ 372719 w 834680"/>
                <a:gd name="connsiteY21" fmla="*/ 547366 h 554033"/>
                <a:gd name="connsiteX22" fmla="*/ 393674 w 834680"/>
                <a:gd name="connsiteY22" fmla="*/ 554033 h 554033"/>
                <a:gd name="connsiteX23" fmla="*/ 441299 w 834680"/>
                <a:gd name="connsiteY23" fmla="*/ 554033 h 554033"/>
                <a:gd name="connsiteX24" fmla="*/ 461301 w 834680"/>
                <a:gd name="connsiteY24" fmla="*/ 548318 h 554033"/>
                <a:gd name="connsiteX25" fmla="*/ 814678 w 834680"/>
                <a:gd name="connsiteY25" fmla="*/ 459736 h 554033"/>
                <a:gd name="connsiteX26" fmla="*/ 834680 w 834680"/>
                <a:gd name="connsiteY26" fmla="*/ 441638 h 554033"/>
                <a:gd name="connsiteX27" fmla="*/ 833728 w 834680"/>
                <a:gd name="connsiteY27" fmla="*/ 437828 h 554033"/>
                <a:gd name="connsiteX28" fmla="*/ 435584 w 834680"/>
                <a:gd name="connsiteY28" fmla="*/ 128267 h 554033"/>
                <a:gd name="connsiteX29" fmla="*/ 667993 w 834680"/>
                <a:gd name="connsiteY29" fmla="*/ 37779 h 554033"/>
                <a:gd name="connsiteX30" fmla="*/ 693711 w 834680"/>
                <a:gd name="connsiteY30" fmla="*/ 333054 h 554033"/>
                <a:gd name="connsiteX31" fmla="*/ 435584 w 834680"/>
                <a:gd name="connsiteY31" fmla="*/ 454021 h 554033"/>
                <a:gd name="connsiteX32" fmla="*/ 435584 w 834680"/>
                <a:gd name="connsiteY32" fmla="*/ 128267 h 554033"/>
                <a:gd name="connsiteX33" fmla="*/ 165075 w 834680"/>
                <a:gd name="connsiteY33" fmla="*/ 38732 h 554033"/>
                <a:gd name="connsiteX34" fmla="*/ 397484 w 834680"/>
                <a:gd name="connsiteY34" fmla="*/ 129219 h 554033"/>
                <a:gd name="connsiteX35" fmla="*/ 397484 w 834680"/>
                <a:gd name="connsiteY35" fmla="*/ 454973 h 554033"/>
                <a:gd name="connsiteX36" fmla="*/ 139357 w 834680"/>
                <a:gd name="connsiteY36" fmla="*/ 334006 h 554033"/>
                <a:gd name="connsiteX37" fmla="*/ 165075 w 834680"/>
                <a:gd name="connsiteY37" fmla="*/ 38732 h 554033"/>
                <a:gd name="connsiteX38" fmla="*/ 73635 w 834680"/>
                <a:gd name="connsiteY38" fmla="*/ 391156 h 554033"/>
                <a:gd name="connsiteX39" fmla="*/ 102210 w 834680"/>
                <a:gd name="connsiteY39" fmla="*/ 93024 h 554033"/>
                <a:gd name="connsiteX40" fmla="*/ 122212 w 834680"/>
                <a:gd name="connsiteY40" fmla="*/ 93977 h 554033"/>
                <a:gd name="connsiteX41" fmla="*/ 98400 w 834680"/>
                <a:gd name="connsiteY41" fmla="*/ 366391 h 554033"/>
                <a:gd name="connsiteX42" fmla="*/ 116497 w 834680"/>
                <a:gd name="connsiteY42" fmla="*/ 368296 h 554033"/>
                <a:gd name="connsiteX43" fmla="*/ 391769 w 834680"/>
                <a:gd name="connsiteY43" fmla="*/ 500693 h 554033"/>
                <a:gd name="connsiteX44" fmla="*/ 391769 w 834680"/>
                <a:gd name="connsiteY44" fmla="*/ 500693 h 554033"/>
                <a:gd name="connsiteX45" fmla="*/ 73635 w 834680"/>
                <a:gd name="connsiteY45" fmla="*/ 391156 h 554033"/>
                <a:gd name="connsiteX46" fmla="*/ 441299 w 834680"/>
                <a:gd name="connsiteY46" fmla="*/ 502598 h 554033"/>
                <a:gd name="connsiteX47" fmla="*/ 441299 w 834680"/>
                <a:gd name="connsiteY47" fmla="*/ 502598 h 554033"/>
                <a:gd name="connsiteX48" fmla="*/ 716570 w 834680"/>
                <a:gd name="connsiteY48" fmla="*/ 368296 h 554033"/>
                <a:gd name="connsiteX49" fmla="*/ 734668 w 834680"/>
                <a:gd name="connsiteY49" fmla="*/ 366391 h 554033"/>
                <a:gd name="connsiteX50" fmla="*/ 710856 w 834680"/>
                <a:gd name="connsiteY50" fmla="*/ 93977 h 554033"/>
                <a:gd name="connsiteX51" fmla="*/ 730858 w 834680"/>
                <a:gd name="connsiteY51" fmla="*/ 93024 h 554033"/>
                <a:gd name="connsiteX52" fmla="*/ 759433 w 834680"/>
                <a:gd name="connsiteY52" fmla="*/ 391156 h 554033"/>
                <a:gd name="connsiteX53" fmla="*/ 441299 w 834680"/>
                <a:gd name="connsiteY53" fmla="*/ 502598 h 554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834680" h="554033">
                  <a:moveTo>
                    <a:pt x="833728" y="437828"/>
                  </a:moveTo>
                  <a:lnTo>
                    <a:pt x="805153" y="129219"/>
                  </a:lnTo>
                  <a:cubicBezTo>
                    <a:pt x="804200" y="119694"/>
                    <a:pt x="795628" y="112074"/>
                    <a:pt x="786103" y="112074"/>
                  </a:cubicBezTo>
                  <a:cubicBezTo>
                    <a:pt x="782293" y="112074"/>
                    <a:pt x="776578" y="112074"/>
                    <a:pt x="771815" y="112074"/>
                  </a:cubicBezTo>
                  <a:lnTo>
                    <a:pt x="767053" y="56829"/>
                  </a:lnTo>
                  <a:lnTo>
                    <a:pt x="749908" y="55877"/>
                  </a:lnTo>
                  <a:cubicBezTo>
                    <a:pt x="735620" y="54924"/>
                    <a:pt x="721333" y="55877"/>
                    <a:pt x="707998" y="56829"/>
                  </a:cubicBezTo>
                  <a:lnTo>
                    <a:pt x="703236" y="5394"/>
                  </a:lnTo>
                  <a:lnTo>
                    <a:pt x="688948" y="2537"/>
                  </a:lnTo>
                  <a:cubicBezTo>
                    <a:pt x="588936" y="-9846"/>
                    <a:pt x="488924" y="23492"/>
                    <a:pt x="416534" y="93977"/>
                  </a:cubicBezTo>
                  <a:cubicBezTo>
                    <a:pt x="344144" y="23492"/>
                    <a:pt x="244132" y="-9846"/>
                    <a:pt x="144120" y="2537"/>
                  </a:cubicBezTo>
                  <a:lnTo>
                    <a:pt x="129832" y="5394"/>
                  </a:lnTo>
                  <a:lnTo>
                    <a:pt x="125070" y="56829"/>
                  </a:lnTo>
                  <a:cubicBezTo>
                    <a:pt x="110782" y="55877"/>
                    <a:pt x="97447" y="54924"/>
                    <a:pt x="83160" y="55877"/>
                  </a:cubicBezTo>
                  <a:lnTo>
                    <a:pt x="66968" y="56829"/>
                  </a:lnTo>
                  <a:lnTo>
                    <a:pt x="62205" y="112074"/>
                  </a:lnTo>
                  <a:cubicBezTo>
                    <a:pt x="56490" y="112074"/>
                    <a:pt x="51728" y="112074"/>
                    <a:pt x="47918" y="112074"/>
                  </a:cubicBezTo>
                  <a:cubicBezTo>
                    <a:pt x="38393" y="112074"/>
                    <a:pt x="29820" y="119694"/>
                    <a:pt x="28868" y="129219"/>
                  </a:cubicBezTo>
                  <a:lnTo>
                    <a:pt x="293" y="437828"/>
                  </a:lnTo>
                  <a:cubicBezTo>
                    <a:pt x="-1612" y="448306"/>
                    <a:pt x="6008" y="457831"/>
                    <a:pt x="16485" y="458783"/>
                  </a:cubicBezTo>
                  <a:cubicBezTo>
                    <a:pt x="17438" y="458783"/>
                    <a:pt x="18390" y="458783"/>
                    <a:pt x="19343" y="458783"/>
                  </a:cubicBezTo>
                  <a:cubicBezTo>
                    <a:pt x="77445" y="456878"/>
                    <a:pt x="240322" y="460688"/>
                    <a:pt x="372719" y="547366"/>
                  </a:cubicBezTo>
                  <a:cubicBezTo>
                    <a:pt x="379387" y="551176"/>
                    <a:pt x="386054" y="554033"/>
                    <a:pt x="393674" y="554033"/>
                  </a:cubicBezTo>
                  <a:lnTo>
                    <a:pt x="441299" y="554033"/>
                  </a:lnTo>
                  <a:cubicBezTo>
                    <a:pt x="448919" y="554033"/>
                    <a:pt x="455586" y="552128"/>
                    <a:pt x="461301" y="548318"/>
                  </a:cubicBezTo>
                  <a:cubicBezTo>
                    <a:pt x="600366" y="461641"/>
                    <a:pt x="758480" y="457831"/>
                    <a:pt x="814678" y="459736"/>
                  </a:cubicBezTo>
                  <a:cubicBezTo>
                    <a:pt x="825155" y="459736"/>
                    <a:pt x="833728" y="452116"/>
                    <a:pt x="834680" y="441638"/>
                  </a:cubicBezTo>
                  <a:cubicBezTo>
                    <a:pt x="833728" y="438781"/>
                    <a:pt x="833728" y="438781"/>
                    <a:pt x="833728" y="437828"/>
                  </a:cubicBezTo>
                  <a:close/>
                  <a:moveTo>
                    <a:pt x="435584" y="128267"/>
                  </a:moveTo>
                  <a:cubicBezTo>
                    <a:pt x="496544" y="65402"/>
                    <a:pt x="581316" y="33017"/>
                    <a:pt x="667993" y="37779"/>
                  </a:cubicBezTo>
                  <a:lnTo>
                    <a:pt x="693711" y="333054"/>
                  </a:lnTo>
                  <a:cubicBezTo>
                    <a:pt x="648943" y="341626"/>
                    <a:pt x="532739" y="370201"/>
                    <a:pt x="435584" y="454021"/>
                  </a:cubicBezTo>
                  <a:lnTo>
                    <a:pt x="435584" y="128267"/>
                  </a:lnTo>
                  <a:close/>
                  <a:moveTo>
                    <a:pt x="165075" y="38732"/>
                  </a:moveTo>
                  <a:cubicBezTo>
                    <a:pt x="251752" y="33969"/>
                    <a:pt x="336524" y="66354"/>
                    <a:pt x="397484" y="129219"/>
                  </a:cubicBezTo>
                  <a:lnTo>
                    <a:pt x="397484" y="454973"/>
                  </a:lnTo>
                  <a:cubicBezTo>
                    <a:pt x="300329" y="371154"/>
                    <a:pt x="184125" y="342579"/>
                    <a:pt x="139357" y="334006"/>
                  </a:cubicBezTo>
                  <a:lnTo>
                    <a:pt x="165075" y="38732"/>
                  </a:lnTo>
                  <a:close/>
                  <a:moveTo>
                    <a:pt x="73635" y="391156"/>
                  </a:moveTo>
                  <a:lnTo>
                    <a:pt x="102210" y="93024"/>
                  </a:lnTo>
                  <a:cubicBezTo>
                    <a:pt x="107925" y="93024"/>
                    <a:pt x="114592" y="93977"/>
                    <a:pt x="122212" y="93977"/>
                  </a:cubicBezTo>
                  <a:lnTo>
                    <a:pt x="98400" y="366391"/>
                  </a:lnTo>
                  <a:lnTo>
                    <a:pt x="116497" y="368296"/>
                  </a:lnTo>
                  <a:cubicBezTo>
                    <a:pt x="118402" y="368296"/>
                    <a:pt x="279374" y="389251"/>
                    <a:pt x="391769" y="500693"/>
                  </a:cubicBezTo>
                  <a:lnTo>
                    <a:pt x="391769" y="500693"/>
                  </a:lnTo>
                  <a:cubicBezTo>
                    <a:pt x="266992" y="405444"/>
                    <a:pt x="127927" y="393061"/>
                    <a:pt x="73635" y="391156"/>
                  </a:cubicBezTo>
                  <a:close/>
                  <a:moveTo>
                    <a:pt x="441299" y="502598"/>
                  </a:moveTo>
                  <a:lnTo>
                    <a:pt x="441299" y="502598"/>
                  </a:lnTo>
                  <a:cubicBezTo>
                    <a:pt x="555598" y="390204"/>
                    <a:pt x="715618" y="368296"/>
                    <a:pt x="716570" y="368296"/>
                  </a:cubicBezTo>
                  <a:lnTo>
                    <a:pt x="734668" y="366391"/>
                  </a:lnTo>
                  <a:lnTo>
                    <a:pt x="710856" y="93977"/>
                  </a:lnTo>
                  <a:cubicBezTo>
                    <a:pt x="718475" y="93024"/>
                    <a:pt x="725143" y="93024"/>
                    <a:pt x="730858" y="93024"/>
                  </a:cubicBezTo>
                  <a:lnTo>
                    <a:pt x="759433" y="391156"/>
                  </a:lnTo>
                  <a:cubicBezTo>
                    <a:pt x="705141" y="393061"/>
                    <a:pt x="566076" y="406396"/>
                    <a:pt x="441299" y="502598"/>
                  </a:cubicBezTo>
                  <a:close/>
                </a:path>
              </a:pathLst>
            </a:custGeom>
            <a:solidFill>
              <a:schemeClr val="bg1"/>
            </a:solidFill>
            <a:ln w="29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A9DF0275-B0D7-E14C-531E-0A737343BFE2}"/>
              </a:ext>
            </a:extLst>
          </p:cNvPr>
          <p:cNvSpPr txBox="1">
            <a:spLocks/>
          </p:cNvSpPr>
          <p:nvPr/>
        </p:nvSpPr>
        <p:spPr>
          <a:xfrm>
            <a:off x="678154" y="5924707"/>
            <a:ext cx="2285999" cy="2794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Textbook Info/No Textbook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D82D69-CA20-D0E6-2BF1-CDF78B3C6752}"/>
              </a:ext>
            </a:extLst>
          </p:cNvPr>
          <p:cNvCxnSpPr>
            <a:cxnSpLocks/>
          </p:cNvCxnSpPr>
          <p:nvPr/>
        </p:nvCxnSpPr>
        <p:spPr>
          <a:xfrm>
            <a:off x="342900" y="313690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CE591F6-7347-9C4C-D952-DC0983CDCBEB}"/>
              </a:ext>
            </a:extLst>
          </p:cNvPr>
          <p:cNvSpPr txBox="1"/>
          <p:nvPr/>
        </p:nvSpPr>
        <p:spPr>
          <a:xfrm>
            <a:off x="353061" y="3158239"/>
            <a:ext cx="2286000" cy="193899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</p:spPr>
        <p:txBody>
          <a:bodyPr wrap="square" lIns="137160" tIns="0" rIns="0" bIns="0" rtlCol="0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spc="50" dirty="0">
                <a:solidFill>
                  <a:schemeClr val="bg1"/>
                </a:solidFill>
                <a:latin typeface="Gotham" panose="02000504050000020004" pitchFamily="2" charset="0"/>
              </a:rPr>
              <a:t>GRADING SCHEME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157C50A0-96C9-03C6-C321-040E653F2661}"/>
              </a:ext>
            </a:extLst>
          </p:cNvPr>
          <p:cNvSpPr txBox="1">
            <a:spLocks/>
          </p:cNvSpPr>
          <p:nvPr/>
        </p:nvSpPr>
        <p:spPr>
          <a:xfrm>
            <a:off x="353062" y="3495270"/>
            <a:ext cx="2277282" cy="20662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Essential information or descriptions…</a:t>
            </a:r>
          </a:p>
          <a:p>
            <a:endParaRPr lang="en-US" sz="1200" dirty="0"/>
          </a:p>
          <a:p>
            <a:r>
              <a:rPr lang="en-US" sz="1200" dirty="0"/>
              <a:t>Submission policy, standard requirements, etc.</a:t>
            </a:r>
          </a:p>
          <a:p>
            <a:endParaRPr lang="en-US" sz="1200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5A5C094-1B78-CDE6-E13A-B8C31E4494F0}"/>
              </a:ext>
            </a:extLst>
          </p:cNvPr>
          <p:cNvCxnSpPr>
            <a:cxnSpLocks/>
          </p:cNvCxnSpPr>
          <p:nvPr/>
        </p:nvCxnSpPr>
        <p:spPr>
          <a:xfrm>
            <a:off x="4746849" y="1065270"/>
            <a:ext cx="26826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56C5002-5B87-DC91-59C8-A3D53B05A9D9}"/>
              </a:ext>
            </a:extLst>
          </p:cNvPr>
          <p:cNvSpPr txBox="1"/>
          <p:nvPr/>
        </p:nvSpPr>
        <p:spPr>
          <a:xfrm>
            <a:off x="4744310" y="1077470"/>
            <a:ext cx="1371600" cy="219456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</p:spPr>
        <p:txBody>
          <a:bodyPr wrap="square" lIns="137160" tIns="18288" rIns="0" bIns="0" rtlCol="0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spc="50" dirty="0">
                <a:solidFill>
                  <a:schemeClr val="bg1"/>
                </a:solidFill>
                <a:latin typeface="Gotham" panose="02000504050000020004" pitchFamily="2" charset="0"/>
              </a:rPr>
              <a:t>SCHEDULE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0B40E06-E2A3-C022-70B5-2703E5028862}"/>
              </a:ext>
            </a:extLst>
          </p:cNvPr>
          <p:cNvGrpSpPr/>
          <p:nvPr/>
        </p:nvGrpSpPr>
        <p:grpSpPr>
          <a:xfrm>
            <a:off x="5280458" y="2162141"/>
            <a:ext cx="2145526" cy="213423"/>
            <a:chOff x="5283974" y="2089038"/>
            <a:chExt cx="2145526" cy="213423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480E5EE-E0C9-A8DE-8669-8D4FAD2FF1B1}"/>
                </a:ext>
              </a:extLst>
            </p:cNvPr>
            <p:cNvSpPr/>
            <p:nvPr/>
          </p:nvSpPr>
          <p:spPr>
            <a:xfrm>
              <a:off x="5283974" y="2090742"/>
              <a:ext cx="594360" cy="654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03215F5-DF3A-99C9-DA08-A033B9FB796F}"/>
                </a:ext>
              </a:extLst>
            </p:cNvPr>
            <p:cNvSpPr/>
            <p:nvPr/>
          </p:nvSpPr>
          <p:spPr>
            <a:xfrm>
              <a:off x="6018113" y="2089038"/>
              <a:ext cx="594360" cy="654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4260629-1066-679E-D35D-F42251776452}"/>
                </a:ext>
              </a:extLst>
            </p:cNvPr>
            <p:cNvSpPr/>
            <p:nvPr/>
          </p:nvSpPr>
          <p:spPr>
            <a:xfrm>
              <a:off x="6753977" y="2089123"/>
              <a:ext cx="594360" cy="654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5" name="Text Placeholder 11">
              <a:extLst>
                <a:ext uri="{FF2B5EF4-FFF2-40B4-BE49-F238E27FC236}">
                  <a16:creationId xmlns:a16="http://schemas.microsoft.com/office/drawing/2014/main" id="{9034446E-422B-2981-141E-446E2F015FA5}"/>
                </a:ext>
              </a:extLst>
            </p:cNvPr>
            <p:cNvSpPr txBox="1">
              <a:spLocks/>
            </p:cNvSpPr>
            <p:nvPr/>
          </p:nvSpPr>
          <p:spPr>
            <a:xfrm>
              <a:off x="5283974" y="2165301"/>
              <a:ext cx="685800" cy="137160"/>
            </a:xfrm>
            <a:prstGeom prst="rect">
              <a:avLst/>
            </a:prstGeom>
          </p:spPr>
          <p:txBody>
            <a:bodyPr lIns="0" tIns="0" rIns="0" bIns="0" anchor="ctr">
              <a:noAutofit/>
            </a:bodyPr>
            <a:lstStyle>
              <a:lvl1pPr marL="0" indent="0" algn="l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293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55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17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879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741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03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465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327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Key Date</a:t>
              </a:r>
            </a:p>
          </p:txBody>
        </p:sp>
        <p:sp>
          <p:nvSpPr>
            <p:cNvPr id="58" name="Text Placeholder 11">
              <a:extLst>
                <a:ext uri="{FF2B5EF4-FFF2-40B4-BE49-F238E27FC236}">
                  <a16:creationId xmlns:a16="http://schemas.microsoft.com/office/drawing/2014/main" id="{A5632AA6-BEEF-2B42-80AA-37D8FCECCA24}"/>
                </a:ext>
              </a:extLst>
            </p:cNvPr>
            <p:cNvSpPr txBox="1">
              <a:spLocks/>
            </p:cNvSpPr>
            <p:nvPr/>
          </p:nvSpPr>
          <p:spPr>
            <a:xfrm>
              <a:off x="6012975" y="2163597"/>
              <a:ext cx="685800" cy="137160"/>
            </a:xfrm>
            <a:prstGeom prst="rect">
              <a:avLst/>
            </a:prstGeom>
          </p:spPr>
          <p:txBody>
            <a:bodyPr lIns="0" tIns="0" rIns="0" bIns="0" anchor="ctr">
              <a:noAutofit/>
            </a:bodyPr>
            <a:lstStyle>
              <a:lvl1pPr marL="0" indent="0" algn="l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293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55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17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879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741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03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465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327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Deadline</a:t>
              </a:r>
            </a:p>
          </p:txBody>
        </p:sp>
        <p:sp>
          <p:nvSpPr>
            <p:cNvPr id="59" name="Text Placeholder 11">
              <a:extLst>
                <a:ext uri="{FF2B5EF4-FFF2-40B4-BE49-F238E27FC236}">
                  <a16:creationId xmlns:a16="http://schemas.microsoft.com/office/drawing/2014/main" id="{79E4F229-9391-2274-FFD8-C44448C4734E}"/>
                </a:ext>
              </a:extLst>
            </p:cNvPr>
            <p:cNvSpPr txBox="1">
              <a:spLocks/>
            </p:cNvSpPr>
            <p:nvPr/>
          </p:nvSpPr>
          <p:spPr>
            <a:xfrm>
              <a:off x="6743700" y="2163682"/>
              <a:ext cx="685800" cy="137160"/>
            </a:xfrm>
            <a:prstGeom prst="rect">
              <a:avLst/>
            </a:prstGeom>
          </p:spPr>
          <p:txBody>
            <a:bodyPr lIns="0" tIns="0" rIns="0" bIns="0" anchor="ctr">
              <a:noAutofit/>
            </a:bodyPr>
            <a:lstStyle>
              <a:lvl1pPr marL="0" indent="0" algn="l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293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55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17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879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741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03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465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3270" indent="-194310" algn="l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Class Activity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1041C97-684D-28F3-381E-D712C38248A0}"/>
              </a:ext>
            </a:extLst>
          </p:cNvPr>
          <p:cNvGrpSpPr/>
          <p:nvPr/>
        </p:nvGrpSpPr>
        <p:grpSpPr>
          <a:xfrm>
            <a:off x="2606753" y="3320008"/>
            <a:ext cx="2596673" cy="1958251"/>
            <a:chOff x="643008" y="3655297"/>
            <a:chExt cx="2596673" cy="1958251"/>
          </a:xfrm>
        </p:grpSpPr>
        <p:graphicFrame>
          <p:nvGraphicFramePr>
            <p:cNvPr id="52" name="Chart 51">
              <a:extLst>
                <a:ext uri="{FF2B5EF4-FFF2-40B4-BE49-F238E27FC236}">
                  <a16:creationId xmlns:a16="http://schemas.microsoft.com/office/drawing/2014/main" id="{C7DB65B1-74FF-D4B9-CB02-A4ED103852C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71454061"/>
                </p:ext>
              </p:extLst>
            </p:nvPr>
          </p:nvGraphicFramePr>
          <p:xfrm>
            <a:off x="938289" y="3867072"/>
            <a:ext cx="1910398" cy="17059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F457412-C189-882F-1481-040DF4DAE35E}"/>
                </a:ext>
              </a:extLst>
            </p:cNvPr>
            <p:cNvSpPr txBox="1"/>
            <p:nvPr/>
          </p:nvSpPr>
          <p:spPr>
            <a:xfrm>
              <a:off x="1822364" y="3655297"/>
              <a:ext cx="9380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accent4"/>
                  </a:solidFill>
                </a:rPr>
                <a:t>Participation</a:t>
              </a:r>
            </a:p>
            <a:p>
              <a:pPr algn="ctr"/>
              <a:r>
                <a:rPr lang="en-US" sz="1100" dirty="0">
                  <a:solidFill>
                    <a:schemeClr val="accent4"/>
                  </a:solidFill>
                </a:rPr>
                <a:t>10%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D42AD41-69A7-93C0-FF85-6F50DC3730C9}"/>
                </a:ext>
              </a:extLst>
            </p:cNvPr>
            <p:cNvSpPr txBox="1"/>
            <p:nvPr/>
          </p:nvSpPr>
          <p:spPr>
            <a:xfrm>
              <a:off x="2455405" y="4167458"/>
              <a:ext cx="59503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accent4"/>
                  </a:solidFill>
                </a:rPr>
                <a:t>Reflect</a:t>
              </a:r>
            </a:p>
            <a:p>
              <a:pPr algn="ctr"/>
              <a:r>
                <a:rPr lang="en-US" sz="1100" dirty="0">
                  <a:solidFill>
                    <a:schemeClr val="accent4"/>
                  </a:solidFill>
                </a:rPr>
                <a:t>15%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54A74FB-5B0A-16B3-7EAA-0A48F5B1D88C}"/>
                </a:ext>
              </a:extLst>
            </p:cNvPr>
            <p:cNvSpPr txBox="1"/>
            <p:nvPr/>
          </p:nvSpPr>
          <p:spPr>
            <a:xfrm>
              <a:off x="2304296" y="5182661"/>
              <a:ext cx="83548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accent4"/>
                  </a:solidFill>
                </a:rPr>
                <a:t>Final Paper</a:t>
              </a:r>
            </a:p>
            <a:p>
              <a:pPr algn="ctr"/>
              <a:r>
                <a:rPr lang="en-US" sz="1100" dirty="0">
                  <a:solidFill>
                    <a:schemeClr val="accent4"/>
                  </a:solidFill>
                </a:rPr>
                <a:t>25%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02C4A30-B973-4898-CA12-1B5B930A9523}"/>
                </a:ext>
              </a:extLst>
            </p:cNvPr>
            <p:cNvSpPr txBox="1"/>
            <p:nvPr/>
          </p:nvSpPr>
          <p:spPr>
            <a:xfrm>
              <a:off x="2543658" y="4755853"/>
              <a:ext cx="69602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accent4"/>
                  </a:solidFill>
                </a:rPr>
                <a:t>Proposal</a:t>
              </a:r>
            </a:p>
            <a:p>
              <a:pPr algn="ctr"/>
              <a:r>
                <a:rPr lang="en-US" sz="1100" dirty="0">
                  <a:solidFill>
                    <a:schemeClr val="accent4"/>
                  </a:solidFill>
                </a:rPr>
                <a:t>10%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44C8FFC-ACE4-69B8-D28E-6C0B762206D4}"/>
                </a:ext>
              </a:extLst>
            </p:cNvPr>
            <p:cNvSpPr txBox="1"/>
            <p:nvPr/>
          </p:nvSpPr>
          <p:spPr>
            <a:xfrm>
              <a:off x="718269" y="3899566"/>
              <a:ext cx="84510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accent4"/>
                  </a:solidFill>
                </a:rPr>
                <a:t>Final Exam </a:t>
              </a:r>
            </a:p>
            <a:p>
              <a:pPr algn="ctr"/>
              <a:r>
                <a:rPr lang="en-US" sz="1100" dirty="0">
                  <a:solidFill>
                    <a:schemeClr val="accent4"/>
                  </a:solidFill>
                </a:rPr>
                <a:t>25%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FFB3E17-E4A9-B5FC-D92F-421546FF805E}"/>
                </a:ext>
              </a:extLst>
            </p:cNvPr>
            <p:cNvSpPr txBox="1"/>
            <p:nvPr/>
          </p:nvSpPr>
          <p:spPr>
            <a:xfrm>
              <a:off x="643008" y="5057065"/>
              <a:ext cx="70403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accent4"/>
                  </a:solidFill>
                </a:rPr>
                <a:t>Midterm</a:t>
              </a:r>
            </a:p>
            <a:p>
              <a:pPr algn="ctr"/>
              <a:r>
                <a:rPr lang="en-US" sz="1100" b="1" dirty="0">
                  <a:solidFill>
                    <a:schemeClr val="accent4"/>
                  </a:solidFill>
                </a:rPr>
                <a:t>1</a:t>
              </a:r>
              <a:r>
                <a:rPr lang="en-US" sz="1100" dirty="0">
                  <a:solidFill>
                    <a:schemeClr val="accent4"/>
                  </a:solidFill>
                </a:rPr>
                <a:t>5%</a:t>
              </a:r>
            </a:p>
          </p:txBody>
        </p: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7229005-D042-A97F-5739-7B4E8A23955E}"/>
              </a:ext>
            </a:extLst>
          </p:cNvPr>
          <p:cNvCxnSpPr>
            <a:cxnSpLocks/>
          </p:cNvCxnSpPr>
          <p:nvPr/>
        </p:nvCxnSpPr>
        <p:spPr>
          <a:xfrm>
            <a:off x="323851" y="5607558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09638C9-A425-4EE5-2C66-9C43A17FCC58}"/>
              </a:ext>
            </a:extLst>
          </p:cNvPr>
          <p:cNvSpPr txBox="1"/>
          <p:nvPr/>
        </p:nvSpPr>
        <p:spPr>
          <a:xfrm>
            <a:off x="334012" y="5620651"/>
            <a:ext cx="3657600" cy="193899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</p:spPr>
        <p:txBody>
          <a:bodyPr wrap="square" lIns="137160" tIns="0" rIns="0" bIns="0" rtlCol="0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spc="50" dirty="0">
                <a:solidFill>
                  <a:schemeClr val="bg1"/>
                </a:solidFill>
                <a:latin typeface="Gotham" panose="02000504050000020004" pitchFamily="2" charset="0"/>
              </a:rPr>
              <a:t>RESOURCES + COURSE POLICIES</a:t>
            </a:r>
          </a:p>
        </p:txBody>
      </p:sp>
      <p:sp>
        <p:nvSpPr>
          <p:cNvPr id="81" name="Text Placeholder 11">
            <a:extLst>
              <a:ext uri="{FF2B5EF4-FFF2-40B4-BE49-F238E27FC236}">
                <a16:creationId xmlns:a16="http://schemas.microsoft.com/office/drawing/2014/main" id="{A1013240-ECB4-0FCA-449E-7E0B0740DD92}"/>
              </a:ext>
            </a:extLst>
          </p:cNvPr>
          <p:cNvSpPr txBox="1">
            <a:spLocks/>
          </p:cNvSpPr>
          <p:nvPr/>
        </p:nvSpPr>
        <p:spPr>
          <a:xfrm>
            <a:off x="353168" y="6336497"/>
            <a:ext cx="2882862" cy="9372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Some helpful readings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Resources on Citation style or how to operate MS Teams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Learning Guides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570064D-8257-518E-EEA8-6E5D357D8EE2}"/>
              </a:ext>
            </a:extLst>
          </p:cNvPr>
          <p:cNvCxnSpPr>
            <a:cxnSpLocks/>
          </p:cNvCxnSpPr>
          <p:nvPr/>
        </p:nvCxnSpPr>
        <p:spPr>
          <a:xfrm>
            <a:off x="335277" y="7485207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D19284BB-EF77-8B80-4DA6-CDDAECCDEAC0}"/>
              </a:ext>
            </a:extLst>
          </p:cNvPr>
          <p:cNvSpPr txBox="1"/>
          <p:nvPr/>
        </p:nvSpPr>
        <p:spPr>
          <a:xfrm>
            <a:off x="345437" y="7487391"/>
            <a:ext cx="2743200" cy="193899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</p:spPr>
        <p:txBody>
          <a:bodyPr wrap="square" lIns="137160" tIns="0" rIns="0" bIns="0" rtlCol="0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spc="50" dirty="0">
                <a:solidFill>
                  <a:schemeClr val="bg1"/>
                </a:solidFill>
                <a:latin typeface="Gotham" panose="02000504050000020004" pitchFamily="2" charset="0"/>
              </a:rPr>
              <a:t>LEARNING OUTCOMES</a:t>
            </a:r>
          </a:p>
        </p:txBody>
      </p:sp>
      <p:sp>
        <p:nvSpPr>
          <p:cNvPr id="84" name="Text Placeholder 11">
            <a:extLst>
              <a:ext uri="{FF2B5EF4-FFF2-40B4-BE49-F238E27FC236}">
                <a16:creationId xmlns:a16="http://schemas.microsoft.com/office/drawing/2014/main" id="{F8298BC8-2568-48A7-708C-26EC6E376BF2}"/>
              </a:ext>
            </a:extLst>
          </p:cNvPr>
          <p:cNvSpPr txBox="1">
            <a:spLocks/>
          </p:cNvSpPr>
          <p:nvPr/>
        </p:nvSpPr>
        <p:spPr>
          <a:xfrm>
            <a:off x="342900" y="7774728"/>
            <a:ext cx="4620204" cy="12739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buClr>
                <a:schemeClr val="accent3"/>
              </a:buClr>
              <a:buSzPct val="105000"/>
              <a:buFont typeface="+mj-lt"/>
              <a:buAutoNum type="arabicPeriod"/>
            </a:pPr>
            <a:r>
              <a:rPr lang="en-US" sz="1200" b="1" dirty="0"/>
              <a:t>Recall</a:t>
            </a:r>
            <a:r>
              <a:rPr lang="en-US" sz="1200" dirty="0"/>
              <a:t>…</a:t>
            </a:r>
          </a:p>
          <a:p>
            <a:pPr marL="228600" indent="-228600">
              <a:spcBef>
                <a:spcPts val="0"/>
              </a:spcBef>
              <a:buClr>
                <a:schemeClr val="accent3"/>
              </a:buClr>
              <a:buSzPct val="105000"/>
              <a:buFont typeface="+mj-lt"/>
              <a:buAutoNum type="arabicPeriod"/>
            </a:pPr>
            <a:r>
              <a:rPr lang="en-US" sz="1200" b="1" dirty="0"/>
              <a:t>Describe</a:t>
            </a:r>
            <a:r>
              <a:rPr lang="en-US" sz="1200" dirty="0"/>
              <a:t>…</a:t>
            </a:r>
          </a:p>
          <a:p>
            <a:pPr marL="228600" indent="-228600">
              <a:spcBef>
                <a:spcPts val="0"/>
              </a:spcBef>
              <a:buClr>
                <a:schemeClr val="accent3"/>
              </a:buClr>
              <a:buSzPct val="105000"/>
              <a:buFont typeface="+mj-lt"/>
              <a:buAutoNum type="arabicPeriod"/>
            </a:pPr>
            <a:r>
              <a:rPr lang="en-US" sz="1200" b="1" dirty="0"/>
              <a:t>Illustrate</a:t>
            </a:r>
            <a:r>
              <a:rPr lang="en-US" sz="1200" dirty="0"/>
              <a:t>…</a:t>
            </a:r>
          </a:p>
          <a:p>
            <a:pPr marL="228600" indent="-228600">
              <a:spcBef>
                <a:spcPts val="0"/>
              </a:spcBef>
              <a:buClr>
                <a:schemeClr val="accent3"/>
              </a:buClr>
              <a:buSzPct val="105000"/>
              <a:buFont typeface="+mj-lt"/>
              <a:buAutoNum type="arabicPeriod"/>
            </a:pPr>
            <a:r>
              <a:rPr lang="en-US" sz="1200" b="1" dirty="0"/>
              <a:t>Distinguish</a:t>
            </a:r>
            <a:r>
              <a:rPr lang="en-US" sz="1200" dirty="0"/>
              <a:t>…</a:t>
            </a:r>
          </a:p>
          <a:p>
            <a:pPr marL="228600" indent="-228600">
              <a:spcBef>
                <a:spcPts val="0"/>
              </a:spcBef>
              <a:buClr>
                <a:schemeClr val="accent3"/>
              </a:buClr>
              <a:buSzPct val="105000"/>
              <a:buFont typeface="+mj-lt"/>
              <a:buAutoNum type="arabicPeriod"/>
            </a:pPr>
            <a:r>
              <a:rPr lang="en-US" sz="1200" b="1" dirty="0"/>
              <a:t>Design</a:t>
            </a:r>
            <a:r>
              <a:rPr lang="en-US" sz="1200" dirty="0"/>
              <a:t>…</a:t>
            </a:r>
          </a:p>
          <a:p>
            <a:pPr marL="228600" indent="-228600">
              <a:spcBef>
                <a:spcPts val="0"/>
              </a:spcBef>
              <a:buClr>
                <a:schemeClr val="accent3"/>
              </a:buClr>
              <a:buSzPct val="105000"/>
              <a:buFont typeface="+mj-lt"/>
              <a:buAutoNum type="arabicPeriod"/>
            </a:pPr>
            <a:r>
              <a:rPr lang="en-US" sz="1200" b="1" dirty="0"/>
              <a:t>Evaluate</a:t>
            </a:r>
            <a:r>
              <a:rPr lang="en-US" sz="1200" dirty="0"/>
              <a:t>…</a:t>
            </a:r>
          </a:p>
          <a:p>
            <a:pPr marL="228600" indent="-228600">
              <a:spcBef>
                <a:spcPts val="0"/>
              </a:spcBef>
              <a:buClr>
                <a:schemeClr val="accent3"/>
              </a:buClr>
              <a:buSzPct val="105000"/>
              <a:buFont typeface="+mj-lt"/>
              <a:buAutoNum type="arabicPeriod"/>
            </a:pPr>
            <a:endParaRPr lang="en-US" sz="1200" dirty="0"/>
          </a:p>
        </p:txBody>
      </p:sp>
      <p:sp>
        <p:nvSpPr>
          <p:cNvPr id="41" name="Text Placeholder 11">
            <a:extLst>
              <a:ext uri="{FF2B5EF4-FFF2-40B4-BE49-F238E27FC236}">
                <a16:creationId xmlns:a16="http://schemas.microsoft.com/office/drawing/2014/main" id="{A7F4802B-C2FD-9B89-99E9-43EDDFE3942A}"/>
              </a:ext>
            </a:extLst>
          </p:cNvPr>
          <p:cNvSpPr txBox="1">
            <a:spLocks/>
          </p:cNvSpPr>
          <p:nvPr/>
        </p:nvSpPr>
        <p:spPr>
          <a:xfrm>
            <a:off x="444501" y="2391521"/>
            <a:ext cx="4013199" cy="49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All are welcome here! You have a right to accommodation…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C885A79-2053-EC6C-2D4C-F12B25989866}"/>
              </a:ext>
            </a:extLst>
          </p:cNvPr>
          <p:cNvGrpSpPr/>
          <p:nvPr/>
        </p:nvGrpSpPr>
        <p:grpSpPr>
          <a:xfrm>
            <a:off x="5445760" y="2814254"/>
            <a:ext cx="1487252" cy="261610"/>
            <a:chOff x="5445760" y="2749602"/>
            <a:chExt cx="1487252" cy="261610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765E416D-852E-B716-7059-177587604B2D}"/>
                </a:ext>
              </a:extLst>
            </p:cNvPr>
            <p:cNvSpPr/>
            <p:nvPr/>
          </p:nvSpPr>
          <p:spPr>
            <a:xfrm rot="5400000">
              <a:off x="5492080" y="2850789"/>
              <a:ext cx="228600" cy="654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8A586BC-FE38-B195-F56E-90EAAD8BC7F8}"/>
                </a:ext>
              </a:extLst>
            </p:cNvPr>
            <p:cNvSpPr txBox="1"/>
            <p:nvPr/>
          </p:nvSpPr>
          <p:spPr>
            <a:xfrm>
              <a:off x="5611816" y="2749602"/>
              <a:ext cx="13211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Sep 04 </a:t>
              </a:r>
              <a:r>
                <a:rPr lang="en-US" sz="1100" dirty="0"/>
                <a:t>Classes Start</a:t>
              </a: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FCB8396-939B-96C9-924C-D8613C512A8C}"/>
                </a:ext>
              </a:extLst>
            </p:cNvPr>
            <p:cNvCxnSpPr>
              <a:cxnSpLocks/>
              <a:stCxn id="62" idx="2"/>
            </p:cNvCxnSpPr>
            <p:nvPr/>
          </p:nvCxnSpPr>
          <p:spPr>
            <a:xfrm flipH="1" flipV="1">
              <a:off x="5445760" y="2876636"/>
              <a:ext cx="127908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306C6F3B-B411-C4D7-5E5B-0B5BCA877FD7}"/>
              </a:ext>
            </a:extLst>
          </p:cNvPr>
          <p:cNvGrpSpPr/>
          <p:nvPr/>
        </p:nvGrpSpPr>
        <p:grpSpPr>
          <a:xfrm>
            <a:off x="5445760" y="3770344"/>
            <a:ext cx="1878336" cy="261610"/>
            <a:chOff x="5445760" y="3705692"/>
            <a:chExt cx="1878336" cy="261610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5A87F2B1-B2CE-A69E-D07F-E1317CD3C811}"/>
                </a:ext>
              </a:extLst>
            </p:cNvPr>
            <p:cNvGrpSpPr/>
            <p:nvPr/>
          </p:nvGrpSpPr>
          <p:grpSpPr>
            <a:xfrm>
              <a:off x="5573620" y="3705692"/>
              <a:ext cx="1750476" cy="261610"/>
              <a:chOff x="4824368" y="3881422"/>
              <a:chExt cx="1750476" cy="261610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EB53E91D-95BB-2C2E-8DA5-3D322D1FC579}"/>
                  </a:ext>
                </a:extLst>
              </p:cNvPr>
              <p:cNvSpPr/>
              <p:nvPr/>
            </p:nvSpPr>
            <p:spPr>
              <a:xfrm rot="5400000">
                <a:off x="4742780" y="3982609"/>
                <a:ext cx="228600" cy="654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64B81FE-924A-0185-964A-D0C092CCC988}"/>
                  </a:ext>
                </a:extLst>
              </p:cNvPr>
              <p:cNvSpPr txBox="1"/>
              <p:nvPr/>
            </p:nvSpPr>
            <p:spPr>
              <a:xfrm>
                <a:off x="4862516" y="3881422"/>
                <a:ext cx="171232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Sep 18 </a:t>
                </a:r>
                <a:r>
                  <a:rPr lang="en-US" sz="1100" dirty="0"/>
                  <a:t>Add/Drop Deadline</a:t>
                </a:r>
              </a:p>
            </p:txBody>
          </p:sp>
        </p:grp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B5C3D13-9D8F-BB6F-7B8E-D3AADF0A8DEF}"/>
                </a:ext>
              </a:extLst>
            </p:cNvPr>
            <p:cNvCxnSpPr>
              <a:cxnSpLocks/>
              <a:stCxn id="64" idx="2"/>
            </p:cNvCxnSpPr>
            <p:nvPr/>
          </p:nvCxnSpPr>
          <p:spPr>
            <a:xfrm flipH="1" flipV="1">
              <a:off x="5445760" y="3836497"/>
              <a:ext cx="12786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AA534DC8-E609-CF47-17AD-D7A2975D3B4B}"/>
              </a:ext>
            </a:extLst>
          </p:cNvPr>
          <p:cNvGrpSpPr/>
          <p:nvPr/>
        </p:nvGrpSpPr>
        <p:grpSpPr>
          <a:xfrm>
            <a:off x="5445760" y="3095738"/>
            <a:ext cx="1780601" cy="261610"/>
            <a:chOff x="5445760" y="3031086"/>
            <a:chExt cx="1780601" cy="261610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082079C6-16D1-01D4-A399-EBC598F91CAA}"/>
                </a:ext>
              </a:extLst>
            </p:cNvPr>
            <p:cNvGrpSpPr/>
            <p:nvPr/>
          </p:nvGrpSpPr>
          <p:grpSpPr>
            <a:xfrm>
              <a:off x="5573668" y="3031086"/>
              <a:ext cx="1652693" cy="261610"/>
              <a:chOff x="4824368" y="3439006"/>
              <a:chExt cx="1652693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5DC6EB9E-FFD7-09A1-50A8-F3D8C8B5A701}"/>
                  </a:ext>
                </a:extLst>
              </p:cNvPr>
              <p:cNvSpPr/>
              <p:nvPr/>
            </p:nvSpPr>
            <p:spPr>
              <a:xfrm rot="5400000">
                <a:off x="4742780" y="3540193"/>
                <a:ext cx="228600" cy="6542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8DBAAFC7-BAD2-8D22-5222-6658986E00AD}"/>
                  </a:ext>
                </a:extLst>
              </p:cNvPr>
              <p:cNvSpPr txBox="1"/>
              <p:nvPr/>
            </p:nvSpPr>
            <p:spPr>
              <a:xfrm>
                <a:off x="4862516" y="3439006"/>
                <a:ext cx="16145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Sep 10 </a:t>
                </a:r>
                <a:r>
                  <a:rPr lang="en-US" sz="1100" dirty="0"/>
                  <a:t>Select Reflections</a:t>
                </a:r>
              </a:p>
            </p:txBody>
          </p:sp>
        </p:grp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325F400-4615-3B83-50D0-DE6550AFEC77}"/>
                </a:ext>
              </a:extLst>
            </p:cNvPr>
            <p:cNvCxnSpPr>
              <a:cxnSpLocks/>
              <a:stCxn id="72" idx="2"/>
            </p:cNvCxnSpPr>
            <p:nvPr/>
          </p:nvCxnSpPr>
          <p:spPr>
            <a:xfrm flipH="1" flipV="1">
              <a:off x="5445760" y="3161891"/>
              <a:ext cx="127908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FC8B181-CB8E-F03B-7908-1DC7E155CAE7}"/>
              </a:ext>
            </a:extLst>
          </p:cNvPr>
          <p:cNvGrpSpPr/>
          <p:nvPr/>
        </p:nvGrpSpPr>
        <p:grpSpPr>
          <a:xfrm>
            <a:off x="5438818" y="4805083"/>
            <a:ext cx="1639768" cy="261610"/>
            <a:chOff x="5438818" y="4740431"/>
            <a:chExt cx="1639768" cy="261610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8C95C017-6231-FA17-EB5E-CA9C3B31CF2A}"/>
                </a:ext>
              </a:extLst>
            </p:cNvPr>
            <p:cNvGrpSpPr/>
            <p:nvPr/>
          </p:nvGrpSpPr>
          <p:grpSpPr>
            <a:xfrm>
              <a:off x="5562148" y="4740431"/>
              <a:ext cx="1516438" cy="261610"/>
              <a:chOff x="4824368" y="3439006"/>
              <a:chExt cx="1516438" cy="261610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AE4357D0-E7C7-A0AC-6186-79DAA9F29CBF}"/>
                  </a:ext>
                </a:extLst>
              </p:cNvPr>
              <p:cNvSpPr/>
              <p:nvPr/>
            </p:nvSpPr>
            <p:spPr>
              <a:xfrm rot="5400000">
                <a:off x="4742780" y="3540193"/>
                <a:ext cx="228600" cy="6542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5041D8A4-2459-DD87-9996-2557315D32B7}"/>
                  </a:ext>
                </a:extLst>
              </p:cNvPr>
              <p:cNvSpPr txBox="1"/>
              <p:nvPr/>
            </p:nvSpPr>
            <p:spPr>
              <a:xfrm>
                <a:off x="4862516" y="3439006"/>
                <a:ext cx="147829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Oct 9 </a:t>
                </a:r>
                <a:r>
                  <a:rPr lang="en-US" sz="1100" dirty="0"/>
                  <a:t>Midterm Review</a:t>
                </a:r>
              </a:p>
            </p:txBody>
          </p:sp>
        </p:grp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4FC23681-632E-A58F-4691-D34E6B0B5070}"/>
                </a:ext>
              </a:extLst>
            </p:cNvPr>
            <p:cNvCxnSpPr>
              <a:cxnSpLocks/>
              <a:stCxn id="99" idx="2"/>
            </p:cNvCxnSpPr>
            <p:nvPr/>
          </p:nvCxnSpPr>
          <p:spPr>
            <a:xfrm flipH="1" flipV="1">
              <a:off x="5438818" y="4871236"/>
              <a:ext cx="12333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026ACB2D-0B39-119C-3C25-E191C8811883}"/>
              </a:ext>
            </a:extLst>
          </p:cNvPr>
          <p:cNvGrpSpPr/>
          <p:nvPr/>
        </p:nvGrpSpPr>
        <p:grpSpPr>
          <a:xfrm>
            <a:off x="5445712" y="5254803"/>
            <a:ext cx="1950643" cy="261610"/>
            <a:chOff x="5445712" y="5190151"/>
            <a:chExt cx="1950643" cy="261610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38224EB6-974C-5B7A-D5D6-1A4F076F61FA}"/>
                </a:ext>
              </a:extLst>
            </p:cNvPr>
            <p:cNvGrpSpPr/>
            <p:nvPr/>
          </p:nvGrpSpPr>
          <p:grpSpPr>
            <a:xfrm>
              <a:off x="5560920" y="5190151"/>
              <a:ext cx="1835435" cy="261610"/>
              <a:chOff x="4824368" y="3881422"/>
              <a:chExt cx="1835435" cy="261610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6A0D7127-E531-6473-1539-7EE0FADAEFA6}"/>
                  </a:ext>
                </a:extLst>
              </p:cNvPr>
              <p:cNvSpPr/>
              <p:nvPr/>
            </p:nvSpPr>
            <p:spPr>
              <a:xfrm rot="5400000">
                <a:off x="4742780" y="3982609"/>
                <a:ext cx="228600" cy="654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1D620001-F593-DF99-5A57-AA9BBC0AA50B}"/>
                  </a:ext>
                </a:extLst>
              </p:cNvPr>
              <p:cNvSpPr txBox="1"/>
              <p:nvPr/>
            </p:nvSpPr>
            <p:spPr>
              <a:xfrm>
                <a:off x="4862516" y="3881422"/>
                <a:ext cx="179728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Oct 14 </a:t>
                </a:r>
                <a:r>
                  <a:rPr lang="en-US" sz="1100" dirty="0"/>
                  <a:t>Thanksgiving Holiday</a:t>
                </a:r>
              </a:p>
            </p:txBody>
          </p:sp>
        </p:grp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EC0860AF-3A82-DD99-08CF-716154DF4B74}"/>
                </a:ext>
              </a:extLst>
            </p:cNvPr>
            <p:cNvCxnSpPr>
              <a:cxnSpLocks/>
              <a:stCxn id="105" idx="2"/>
            </p:cNvCxnSpPr>
            <p:nvPr/>
          </p:nvCxnSpPr>
          <p:spPr>
            <a:xfrm flipH="1" flipV="1">
              <a:off x="5445712" y="5320956"/>
              <a:ext cx="128016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6C2F658A-8B41-77D1-FA4F-497485DC8ED4}"/>
              </a:ext>
            </a:extLst>
          </p:cNvPr>
          <p:cNvGrpSpPr/>
          <p:nvPr/>
        </p:nvGrpSpPr>
        <p:grpSpPr>
          <a:xfrm>
            <a:off x="5441721" y="7004680"/>
            <a:ext cx="1875784" cy="261610"/>
            <a:chOff x="5441721" y="6940028"/>
            <a:chExt cx="1875784" cy="261610"/>
          </a:xfrm>
        </p:grpSpPr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D9B52F74-4EAC-3847-648D-08E0946CB58D}"/>
                </a:ext>
              </a:extLst>
            </p:cNvPr>
            <p:cNvGrpSpPr/>
            <p:nvPr/>
          </p:nvGrpSpPr>
          <p:grpSpPr>
            <a:xfrm>
              <a:off x="5563823" y="6940028"/>
              <a:ext cx="1753682" cy="261610"/>
              <a:chOff x="4824368" y="3881422"/>
              <a:chExt cx="1753682" cy="261610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770DDE56-3223-AA62-4D3A-2E5F7628DC9D}"/>
                  </a:ext>
                </a:extLst>
              </p:cNvPr>
              <p:cNvSpPr/>
              <p:nvPr/>
            </p:nvSpPr>
            <p:spPr>
              <a:xfrm rot="5400000">
                <a:off x="4742780" y="3982609"/>
                <a:ext cx="228600" cy="654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D3A6693D-0CFF-CBE7-0891-A30319256DD6}"/>
                  </a:ext>
                </a:extLst>
              </p:cNvPr>
              <p:cNvSpPr txBox="1"/>
              <p:nvPr/>
            </p:nvSpPr>
            <p:spPr>
              <a:xfrm>
                <a:off x="4862516" y="3881422"/>
                <a:ext cx="17155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Nov 11 </a:t>
                </a:r>
                <a:r>
                  <a:rPr lang="en-US" sz="1100" dirty="0"/>
                  <a:t>Remembrance Day</a:t>
                </a:r>
              </a:p>
            </p:txBody>
          </p:sp>
        </p:grp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1E896B2-83E6-E1D9-0A11-BBEA26E5C7FA}"/>
                </a:ext>
              </a:extLst>
            </p:cNvPr>
            <p:cNvCxnSpPr>
              <a:cxnSpLocks/>
              <a:stCxn id="111" idx="2"/>
            </p:cNvCxnSpPr>
            <p:nvPr/>
          </p:nvCxnSpPr>
          <p:spPr>
            <a:xfrm flipH="1">
              <a:off x="5441721" y="7073927"/>
              <a:ext cx="128016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11C1BFF-EF29-61A9-B119-0203EC973C4D}"/>
              </a:ext>
            </a:extLst>
          </p:cNvPr>
          <p:cNvGrpSpPr/>
          <p:nvPr/>
        </p:nvGrpSpPr>
        <p:grpSpPr>
          <a:xfrm>
            <a:off x="5445712" y="5496830"/>
            <a:ext cx="1597982" cy="261610"/>
            <a:chOff x="5445712" y="5432178"/>
            <a:chExt cx="1597982" cy="261610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C9CD94C7-E432-F571-6919-81C142E84F73}"/>
                </a:ext>
              </a:extLst>
            </p:cNvPr>
            <p:cNvGrpSpPr/>
            <p:nvPr/>
          </p:nvGrpSpPr>
          <p:grpSpPr>
            <a:xfrm>
              <a:off x="5560920" y="5432178"/>
              <a:ext cx="1482774" cy="261610"/>
              <a:chOff x="4786220" y="5195618"/>
              <a:chExt cx="1482774" cy="261610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4435C3F0-E836-8B39-E7BD-C95E5D15FD71}"/>
                  </a:ext>
                </a:extLst>
              </p:cNvPr>
              <p:cNvSpPr/>
              <p:nvPr/>
            </p:nvSpPr>
            <p:spPr>
              <a:xfrm rot="5400000">
                <a:off x="4704632" y="5296805"/>
                <a:ext cx="228600" cy="6542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3C8AFE-BD13-508E-961B-F52A8B39F80C}"/>
                  </a:ext>
                </a:extLst>
              </p:cNvPr>
              <p:cNvSpPr txBox="1"/>
              <p:nvPr/>
            </p:nvSpPr>
            <p:spPr>
              <a:xfrm>
                <a:off x="4824368" y="5195618"/>
                <a:ext cx="14446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Oct 16 </a:t>
                </a:r>
                <a:r>
                  <a:rPr lang="en-US" sz="1100" dirty="0"/>
                  <a:t>Midterm Exam</a:t>
                </a:r>
              </a:p>
            </p:txBody>
          </p: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F8F1CF45-67BB-3215-E898-7784EDA3E694}"/>
                </a:ext>
              </a:extLst>
            </p:cNvPr>
            <p:cNvCxnSpPr>
              <a:cxnSpLocks/>
              <a:stCxn id="76" idx="2"/>
            </p:cNvCxnSpPr>
            <p:nvPr/>
          </p:nvCxnSpPr>
          <p:spPr>
            <a:xfrm flipH="1" flipV="1">
              <a:off x="5445712" y="5562983"/>
              <a:ext cx="128016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F2C60C57-B092-4198-31BB-6AB6ECF247D2}"/>
              </a:ext>
            </a:extLst>
          </p:cNvPr>
          <p:cNvGrpSpPr/>
          <p:nvPr/>
        </p:nvGrpSpPr>
        <p:grpSpPr>
          <a:xfrm>
            <a:off x="5445712" y="6107662"/>
            <a:ext cx="1524120" cy="261610"/>
            <a:chOff x="5445712" y="6043010"/>
            <a:chExt cx="1524120" cy="261610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05D122CF-709F-2A10-8828-790B2397CD6A}"/>
                </a:ext>
              </a:extLst>
            </p:cNvPr>
            <p:cNvGrpSpPr/>
            <p:nvPr/>
          </p:nvGrpSpPr>
          <p:grpSpPr>
            <a:xfrm>
              <a:off x="5573620" y="6043010"/>
              <a:ext cx="1396212" cy="261610"/>
              <a:chOff x="4786220" y="5195618"/>
              <a:chExt cx="1396212" cy="26161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BCAC9CA6-752B-6F0B-D360-805409E7A797}"/>
                  </a:ext>
                </a:extLst>
              </p:cNvPr>
              <p:cNvSpPr/>
              <p:nvPr/>
            </p:nvSpPr>
            <p:spPr>
              <a:xfrm rot="5400000">
                <a:off x="4704632" y="5296805"/>
                <a:ext cx="228600" cy="6542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9020A57-46A7-C6DA-1F87-C65601C6D845}"/>
                  </a:ext>
                </a:extLst>
              </p:cNvPr>
              <p:cNvSpPr txBox="1"/>
              <p:nvPr/>
            </p:nvSpPr>
            <p:spPr>
              <a:xfrm>
                <a:off x="4824368" y="5195618"/>
                <a:ext cx="135806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Oct 25 </a:t>
                </a:r>
                <a:r>
                  <a:rPr lang="en-US" sz="1100" dirty="0"/>
                  <a:t>Proposal Due</a:t>
                </a:r>
              </a:p>
            </p:txBody>
          </p:sp>
        </p:grp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E031EB59-DA4A-39E6-00C2-EAFAAE03A895}"/>
                </a:ext>
              </a:extLst>
            </p:cNvPr>
            <p:cNvCxnSpPr>
              <a:cxnSpLocks/>
              <a:stCxn id="93" idx="2"/>
            </p:cNvCxnSpPr>
            <p:nvPr/>
          </p:nvCxnSpPr>
          <p:spPr>
            <a:xfrm flipH="1" flipV="1">
              <a:off x="5445712" y="6173815"/>
              <a:ext cx="127908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A61FA056-2E93-B825-1C89-3444F3E8FFFE}"/>
              </a:ext>
            </a:extLst>
          </p:cNvPr>
          <p:cNvGrpSpPr/>
          <p:nvPr/>
        </p:nvGrpSpPr>
        <p:grpSpPr>
          <a:xfrm>
            <a:off x="5436935" y="7263036"/>
            <a:ext cx="1918667" cy="261610"/>
            <a:chOff x="5436935" y="7198384"/>
            <a:chExt cx="1918667" cy="261610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BCE4F77D-1764-4979-BE4F-235869431358}"/>
                </a:ext>
              </a:extLst>
            </p:cNvPr>
            <p:cNvGrpSpPr/>
            <p:nvPr/>
          </p:nvGrpSpPr>
          <p:grpSpPr>
            <a:xfrm>
              <a:off x="5565051" y="7198384"/>
              <a:ext cx="1790551" cy="261610"/>
              <a:chOff x="4824368" y="3439006"/>
              <a:chExt cx="1790551" cy="261610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449F712B-57A5-1D00-20EA-20B2D0623801}"/>
                  </a:ext>
                </a:extLst>
              </p:cNvPr>
              <p:cNvSpPr/>
              <p:nvPr/>
            </p:nvSpPr>
            <p:spPr>
              <a:xfrm rot="5400000">
                <a:off x="4742780" y="3540193"/>
                <a:ext cx="228600" cy="6542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9D075584-0733-5901-DE46-F9D3DAA2FBE8}"/>
                  </a:ext>
                </a:extLst>
              </p:cNvPr>
              <p:cNvSpPr txBox="1"/>
              <p:nvPr/>
            </p:nvSpPr>
            <p:spPr>
              <a:xfrm>
                <a:off x="4862516" y="3439006"/>
                <a:ext cx="175240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Nov 12 </a:t>
                </a:r>
                <a:r>
                  <a:rPr lang="en-US" sz="1100" dirty="0"/>
                  <a:t>Proposal Discussion</a:t>
                </a:r>
              </a:p>
            </p:txBody>
          </p:sp>
        </p:grp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89C4034D-42A4-0E97-4A9F-60C2C1519C95}"/>
                </a:ext>
              </a:extLst>
            </p:cNvPr>
            <p:cNvCxnSpPr>
              <a:cxnSpLocks/>
              <a:stCxn id="102" idx="2"/>
            </p:cNvCxnSpPr>
            <p:nvPr/>
          </p:nvCxnSpPr>
          <p:spPr>
            <a:xfrm flipH="1" flipV="1">
              <a:off x="5436935" y="7325535"/>
              <a:ext cx="128116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A08B6FC3-1C9F-18BA-5304-D623480492B8}"/>
              </a:ext>
            </a:extLst>
          </p:cNvPr>
          <p:cNvGrpSpPr/>
          <p:nvPr/>
        </p:nvGrpSpPr>
        <p:grpSpPr>
          <a:xfrm>
            <a:off x="5445712" y="7783245"/>
            <a:ext cx="1692436" cy="261610"/>
            <a:chOff x="5445712" y="7718593"/>
            <a:chExt cx="1692436" cy="261610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C0B5A57A-8716-633A-3AEF-2D7296CF39EE}"/>
                </a:ext>
              </a:extLst>
            </p:cNvPr>
            <p:cNvGrpSpPr/>
            <p:nvPr/>
          </p:nvGrpSpPr>
          <p:grpSpPr>
            <a:xfrm>
              <a:off x="5573620" y="7718593"/>
              <a:ext cx="1564528" cy="261610"/>
              <a:chOff x="4786220" y="5195618"/>
              <a:chExt cx="1564528" cy="261610"/>
            </a:xfrm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55263DD-ED94-0E54-8D81-104C9B6523EB}"/>
                  </a:ext>
                </a:extLst>
              </p:cNvPr>
              <p:cNvSpPr/>
              <p:nvPr/>
            </p:nvSpPr>
            <p:spPr>
              <a:xfrm rot="5400000">
                <a:off x="4704632" y="5296805"/>
                <a:ext cx="228600" cy="6542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FA700C-AF41-BFA1-0F18-9AD6275C0E82}"/>
                  </a:ext>
                </a:extLst>
              </p:cNvPr>
              <p:cNvSpPr txBox="1"/>
              <p:nvPr/>
            </p:nvSpPr>
            <p:spPr>
              <a:xfrm>
                <a:off x="4824368" y="5195618"/>
                <a:ext cx="152638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Nov 22 </a:t>
                </a:r>
                <a:r>
                  <a:rPr lang="en-US" sz="1100" dirty="0"/>
                  <a:t>Final Paper Due</a:t>
                </a:r>
              </a:p>
            </p:txBody>
          </p:sp>
        </p:grp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B788377B-3E06-E857-3815-2110FF19582E}"/>
                </a:ext>
              </a:extLst>
            </p:cNvPr>
            <p:cNvCxnSpPr>
              <a:cxnSpLocks/>
              <a:stCxn id="96" idx="2"/>
            </p:cNvCxnSpPr>
            <p:nvPr/>
          </p:nvCxnSpPr>
          <p:spPr>
            <a:xfrm flipH="1" flipV="1">
              <a:off x="5445712" y="7849398"/>
              <a:ext cx="127908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E98C55F2-F34B-4E4F-BB6D-217B71A607E0}"/>
              </a:ext>
            </a:extLst>
          </p:cNvPr>
          <p:cNvGrpSpPr/>
          <p:nvPr/>
        </p:nvGrpSpPr>
        <p:grpSpPr>
          <a:xfrm>
            <a:off x="5445214" y="8954566"/>
            <a:ext cx="1473834" cy="261610"/>
            <a:chOff x="5445214" y="8889914"/>
            <a:chExt cx="1473834" cy="261610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A7D7AEB-26DF-870E-CA69-C3967868EE49}"/>
                </a:ext>
              </a:extLst>
            </p:cNvPr>
            <p:cNvGrpSpPr/>
            <p:nvPr/>
          </p:nvGrpSpPr>
          <p:grpSpPr>
            <a:xfrm>
              <a:off x="5569322" y="8889914"/>
              <a:ext cx="1349726" cy="261610"/>
              <a:chOff x="4810952" y="8870956"/>
              <a:chExt cx="1349726" cy="26161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4060611F-19C6-D2EF-D9EC-C95AC42DE858}"/>
                  </a:ext>
                </a:extLst>
              </p:cNvPr>
              <p:cNvSpPr/>
              <p:nvPr/>
            </p:nvSpPr>
            <p:spPr>
              <a:xfrm rot="5400000">
                <a:off x="4729364" y="8972143"/>
                <a:ext cx="228600" cy="6542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77908BA-8F5E-5B81-880E-B91D852E0DFC}"/>
                  </a:ext>
                </a:extLst>
              </p:cNvPr>
              <p:cNvSpPr txBox="1"/>
              <p:nvPr/>
            </p:nvSpPr>
            <p:spPr>
              <a:xfrm>
                <a:off x="4849100" y="8870956"/>
                <a:ext cx="131157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Dec TBA </a:t>
                </a:r>
                <a:r>
                  <a:rPr lang="en-US" sz="1100" dirty="0"/>
                  <a:t>Final Exam</a:t>
                </a:r>
              </a:p>
            </p:txBody>
          </p:sp>
        </p:grp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CAEA7B71-2C5A-45A4-D4F7-18DEF80706A7}"/>
                </a:ext>
              </a:extLst>
            </p:cNvPr>
            <p:cNvCxnSpPr>
              <a:cxnSpLocks/>
              <a:stCxn id="85" idx="2"/>
            </p:cNvCxnSpPr>
            <p:nvPr/>
          </p:nvCxnSpPr>
          <p:spPr>
            <a:xfrm flipH="1" flipV="1">
              <a:off x="5445214" y="9020719"/>
              <a:ext cx="124108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D1B5A3D8-E681-DF49-C090-E18C31957302}"/>
              </a:ext>
            </a:extLst>
          </p:cNvPr>
          <p:cNvGrpSpPr/>
          <p:nvPr/>
        </p:nvGrpSpPr>
        <p:grpSpPr>
          <a:xfrm>
            <a:off x="5445214" y="8678676"/>
            <a:ext cx="1842865" cy="261610"/>
            <a:chOff x="5445214" y="8614024"/>
            <a:chExt cx="1842865" cy="261610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D8279D1F-97CF-71AC-3D5D-5C4586BBDFF1}"/>
                </a:ext>
              </a:extLst>
            </p:cNvPr>
            <p:cNvGrpSpPr/>
            <p:nvPr/>
          </p:nvGrpSpPr>
          <p:grpSpPr>
            <a:xfrm>
              <a:off x="5571266" y="8614024"/>
              <a:ext cx="1716813" cy="261610"/>
              <a:chOff x="4824368" y="3881422"/>
              <a:chExt cx="1716813" cy="261610"/>
            </a:xfrm>
          </p:grpSpPr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17AE7CA3-15C6-C8D1-78D5-432F93491671}"/>
                  </a:ext>
                </a:extLst>
              </p:cNvPr>
              <p:cNvSpPr/>
              <p:nvPr/>
            </p:nvSpPr>
            <p:spPr>
              <a:xfrm rot="5400000">
                <a:off x="4742780" y="3982609"/>
                <a:ext cx="228600" cy="654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C3C36F86-E596-EA57-770D-8AF851C77F08}"/>
                  </a:ext>
                </a:extLst>
              </p:cNvPr>
              <p:cNvSpPr txBox="1"/>
              <p:nvPr/>
            </p:nvSpPr>
            <p:spPr>
              <a:xfrm>
                <a:off x="4862516" y="3881422"/>
                <a:ext cx="167866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Dec 12 </a:t>
                </a:r>
                <a:r>
                  <a:rPr lang="en-US" sz="1100" dirty="0"/>
                  <a:t>Last Day of Classes</a:t>
                </a:r>
              </a:p>
            </p:txBody>
          </p:sp>
        </p:grp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ED4BBB37-891E-EAF7-06BE-9D3143616F46}"/>
                </a:ext>
              </a:extLst>
            </p:cNvPr>
            <p:cNvCxnSpPr>
              <a:cxnSpLocks/>
              <a:stCxn id="114" idx="2"/>
            </p:cNvCxnSpPr>
            <p:nvPr/>
          </p:nvCxnSpPr>
          <p:spPr>
            <a:xfrm flipH="1" flipV="1">
              <a:off x="5445214" y="8744829"/>
              <a:ext cx="126052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5CDCCE69-7630-E4EF-70D2-273C76688F81}"/>
              </a:ext>
            </a:extLst>
          </p:cNvPr>
          <p:cNvSpPr/>
          <p:nvPr/>
        </p:nvSpPr>
        <p:spPr>
          <a:xfrm>
            <a:off x="0" y="9715521"/>
            <a:ext cx="7772400" cy="330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2C2DAE2-E4B1-4C84-1625-1C38D82136AD}"/>
              </a:ext>
            </a:extLst>
          </p:cNvPr>
          <p:cNvSpPr/>
          <p:nvPr/>
        </p:nvSpPr>
        <p:spPr>
          <a:xfrm>
            <a:off x="6919048" y="9522867"/>
            <a:ext cx="730126" cy="550002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itle Placeholder 1">
            <a:extLst>
              <a:ext uri="{FF2B5EF4-FFF2-40B4-BE49-F238E27FC236}">
                <a16:creationId xmlns:a16="http://schemas.microsoft.com/office/drawing/2014/main" id="{99A218FE-9AFC-50C8-DCAC-15045E8C1778}"/>
              </a:ext>
            </a:extLst>
          </p:cNvPr>
          <p:cNvSpPr txBox="1">
            <a:spLocks/>
          </p:cNvSpPr>
          <p:nvPr/>
        </p:nvSpPr>
        <p:spPr>
          <a:xfrm>
            <a:off x="6933012" y="9560250"/>
            <a:ext cx="730126" cy="415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 spc="5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dirty="0"/>
              <a:t>2024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56EE610-4014-FC0F-600B-E204AF39DB63}"/>
              </a:ext>
            </a:extLst>
          </p:cNvPr>
          <p:cNvGrpSpPr/>
          <p:nvPr/>
        </p:nvGrpSpPr>
        <p:grpSpPr>
          <a:xfrm>
            <a:off x="5307056" y="2479427"/>
            <a:ext cx="229817" cy="7185526"/>
            <a:chOff x="5307056" y="2414775"/>
            <a:chExt cx="229817" cy="7185526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39B243A-57E5-0D47-E71D-A8635784509E}"/>
                </a:ext>
              </a:extLst>
            </p:cNvPr>
            <p:cNvCxnSpPr>
              <a:cxnSpLocks/>
              <a:stCxn id="56" idx="4"/>
              <a:endCxn id="44" idx="0"/>
            </p:cNvCxnSpPr>
            <p:nvPr/>
          </p:nvCxnSpPr>
          <p:spPr>
            <a:xfrm>
              <a:off x="5421356" y="2643375"/>
              <a:ext cx="1217" cy="6728326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3989034-3CAC-A3B9-DE60-23779BE9586E}"/>
                </a:ext>
              </a:extLst>
            </p:cNvPr>
            <p:cNvSpPr/>
            <p:nvPr/>
          </p:nvSpPr>
          <p:spPr>
            <a:xfrm>
              <a:off x="5308273" y="9371701"/>
              <a:ext cx="228600" cy="22860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300" b="1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336DA76E-35BF-D7B0-3B07-659436222F43}"/>
                </a:ext>
              </a:extLst>
            </p:cNvPr>
            <p:cNvSpPr/>
            <p:nvPr/>
          </p:nvSpPr>
          <p:spPr>
            <a:xfrm>
              <a:off x="5371553" y="4516849"/>
              <a:ext cx="102691" cy="102691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93720A9-E430-FBC3-70C0-037268456DBD}"/>
                </a:ext>
              </a:extLst>
            </p:cNvPr>
            <p:cNvSpPr/>
            <p:nvPr/>
          </p:nvSpPr>
          <p:spPr>
            <a:xfrm>
              <a:off x="5371553" y="6476243"/>
              <a:ext cx="102691" cy="102691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60EEAAC-96CD-17CA-8D7B-12EB6FCD2829}"/>
                </a:ext>
              </a:extLst>
            </p:cNvPr>
            <p:cNvSpPr/>
            <p:nvPr/>
          </p:nvSpPr>
          <p:spPr>
            <a:xfrm>
              <a:off x="5371553" y="8435637"/>
              <a:ext cx="102691" cy="102691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F71FCC7-57CD-A7AA-86FC-E6093D5A2A59}"/>
                </a:ext>
              </a:extLst>
            </p:cNvPr>
            <p:cNvSpPr/>
            <p:nvPr/>
          </p:nvSpPr>
          <p:spPr>
            <a:xfrm>
              <a:off x="5307056" y="2414775"/>
              <a:ext cx="228600" cy="22860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3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12869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000000"/>
      </a:dk1>
      <a:lt1>
        <a:srgbClr val="FFFFFF"/>
      </a:lt1>
      <a:dk2>
        <a:srgbClr val="B2B4B3"/>
      </a:dk2>
      <a:lt2>
        <a:srgbClr val="58595B"/>
      </a:lt2>
      <a:accent1>
        <a:srgbClr val="009AA6"/>
      </a:accent1>
      <a:accent2>
        <a:srgbClr val="FDD259"/>
      </a:accent2>
      <a:accent3>
        <a:srgbClr val="AA5881"/>
      </a:accent3>
      <a:accent4>
        <a:srgbClr val="00505C"/>
      </a:accent4>
      <a:accent5>
        <a:srgbClr val="A5D867"/>
      </a:accent5>
      <a:accent6>
        <a:srgbClr val="F7403A"/>
      </a:accent6>
      <a:hlink>
        <a:srgbClr val="4495A2"/>
      </a:hlink>
      <a:folHlink>
        <a:srgbClr val="AA58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11B5C940E7F7498066EAF817B9731D" ma:contentTypeVersion="16" ma:contentTypeDescription="Create a new document." ma:contentTypeScope="" ma:versionID="8e51a684b2112748f59e43cd163266fc">
  <xsd:schema xmlns:xsd="http://www.w3.org/2001/XMLSchema" xmlns:xs="http://www.w3.org/2001/XMLSchema" xmlns:p="http://schemas.microsoft.com/office/2006/metadata/properties" xmlns:ns3="3c56fdc3-2a1b-4fc4-bfd8-690dd349e705" xmlns:ns4="34f4b4bc-739c-4077-936e-d56be58b307d" targetNamespace="http://schemas.microsoft.com/office/2006/metadata/properties" ma:root="true" ma:fieldsID="d0765f9b15fd8d9921ec1f0126fdead1" ns3:_="" ns4:_="">
    <xsd:import namespace="3c56fdc3-2a1b-4fc4-bfd8-690dd349e705"/>
    <xsd:import namespace="34f4b4bc-739c-4077-936e-d56be58b307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  <xsd:element ref="ns3:MediaLengthInSecond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56fdc3-2a1b-4fc4-bfd8-690dd349e705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f4b4bc-739c-4077-936e-d56be58b307d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c56fdc3-2a1b-4fc4-bfd8-690dd349e705" xsi:nil="true"/>
  </documentManagement>
</p:properties>
</file>

<file path=customXml/itemProps1.xml><?xml version="1.0" encoding="utf-8"?>
<ds:datastoreItem xmlns:ds="http://schemas.openxmlformats.org/officeDocument/2006/customXml" ds:itemID="{4159FECA-4771-45A5-B9B7-48E95F6D2A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56fdc3-2a1b-4fc4-bfd8-690dd349e705"/>
    <ds:schemaRef ds:uri="34f4b4bc-739c-4077-936e-d56be58b30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A217B8-B983-46CF-BCDB-60C61FF0B6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60E9DC-6117-4036-8D02-62D6507C0308}">
  <ds:schemaRefs>
    <ds:schemaRef ds:uri="http://schemas.microsoft.com/office/2006/documentManagement/types"/>
    <ds:schemaRef ds:uri="34f4b4bc-739c-4077-936e-d56be58b307d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c56fdc3-2a1b-4fc4-bfd8-690dd349e705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199</TotalTime>
  <Words>186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Gotham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Twietmeyer, Samantha</dc:creator>
  <cp:lastModifiedBy>Twietmeyer, Samantha</cp:lastModifiedBy>
  <cp:revision>1</cp:revision>
  <dcterms:created xsi:type="dcterms:W3CDTF">2024-04-15T16:17:48Z</dcterms:created>
  <dcterms:modified xsi:type="dcterms:W3CDTF">2024-04-16T21:58:48Z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0x010100C711B5C940E7F7498066EAF817B9731D</vt:lpwstr>
  </property>
</Properties>
</file>