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B810-7EB2-4E58-B8D1-2E4E118AF744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36F53-AD06-4AB9-A687-0D1B3FCCC7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8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A71848-3937-D84A-AA8E-2DF5B318F0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91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07D7-94DF-0812-957E-B350AA99D5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2A9FC1-7B03-0936-DD24-6238BF257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982B80-5675-ED4F-7440-F8DF88998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1B926-0BBA-60EE-8025-1A941369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2262-EEA3-4A9C-EB1A-EBBB68778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0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EB927-0F19-1036-91F2-0881DE588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367BA-E334-793C-A0A9-E50188CC6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0750C-FD06-C485-4B99-8F846E8CB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C2B53-E7E3-E2F7-D784-239C34F48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4DC23-A05A-3F31-CAEA-D1FD668D4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2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CF7D33-7FDB-FD94-45AE-F8C89038AA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42DBC2-550A-AD69-A1DA-FE72E0751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39452-1AC1-0D4D-BAB1-03181A9B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EBF8D-8847-6689-E041-23D0FCDE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31FB8-001F-5E12-2C32-A1155008A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09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Styles in PowerPoi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NorQuest College crest">
            <a:extLst>
              <a:ext uri="{FF2B5EF4-FFF2-40B4-BE49-F238E27FC236}">
                <a16:creationId xmlns:a16="http://schemas.microsoft.com/office/drawing/2014/main" id="{385E69C0-65DA-0C46-9C78-7B921DED25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2499" y="239937"/>
            <a:ext cx="444500" cy="50800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50EDBF1-1607-D741-E01F-A2A56C465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8ED657-9D17-3AA1-A0BE-2A4E096901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286000"/>
            <a:ext cx="10515600" cy="4114800"/>
          </a:xfrm>
          <a:prstGeom prst="rect">
            <a:avLst/>
          </a:prstGeo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4200" b="1" i="0">
                <a:solidFill>
                  <a:schemeClr val="tx1"/>
                </a:solidFill>
                <a:latin typeface="Work Sans ExtraBold" pitchFamily="2" charset="77"/>
              </a:defRPr>
            </a:lvl1pPr>
            <a:lvl2pPr marL="11113" indent="0" algn="l">
              <a:buFont typeface="Arial" panose="020B0604020202020204" pitchFamily="34" charset="0"/>
              <a:buNone/>
              <a:tabLst/>
              <a:defRPr sz="3250" b="1" i="0">
                <a:solidFill>
                  <a:schemeClr val="tx1"/>
                </a:solidFill>
                <a:latin typeface="Work Sans" pitchFamily="2" charset="77"/>
              </a:defRPr>
            </a:lvl2pPr>
            <a:lvl3pPr marL="9525" indent="0" algn="l">
              <a:buFont typeface="Arial" panose="020B0604020202020204" pitchFamily="34" charset="0"/>
              <a:buNone/>
              <a:tabLst/>
              <a:defRPr sz="2400" b="1" i="0">
                <a:solidFill>
                  <a:schemeClr val="tx1"/>
                </a:solidFill>
                <a:latin typeface="Work Sans SemiBold" pitchFamily="2" charset="77"/>
              </a:defRPr>
            </a:lvl3pPr>
            <a:lvl4pPr marL="9525" indent="0" algn="l"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  <a:latin typeface="Work Sans" pitchFamily="2" charset="77"/>
              </a:defRPr>
            </a:lvl4pPr>
            <a:lvl5pPr marL="9525" indent="0" algn="l">
              <a:buFont typeface="Arial" panose="020B0604020202020204" pitchFamily="34" charset="0"/>
              <a:buNone/>
              <a:tabLst/>
              <a:defRPr>
                <a:solidFill>
                  <a:schemeClr val="tx1"/>
                </a:solidFill>
                <a:latin typeface="Work Sans" pitchFamily="2" charset="77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057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7F0B-0731-8734-07D1-6A23C39FC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25201-C529-2932-32EC-C93C0F89A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610AB8-CC85-416E-911B-4400BC6F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66C04-967A-59CC-5BF8-FB17C2D8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41D41-9374-3752-9E00-7A8C8C6E1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7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BDE27-8BB2-169E-B3A3-57900E835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C6BE1E-4F05-EB32-E21C-11D05A440F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92762-57EF-6206-7FB0-7F7DA0129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19A9B-6FE1-4456-9D07-939B995A9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560DA-FED6-2E2B-5AE9-274D4923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9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169DE-A8B3-3762-41EA-A16BF8C54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64F83-41A9-7490-FB27-9BBF0A5DF1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21CFE-D31E-E3E1-E3DA-5C31CF4641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FBBF0A-615A-7022-D198-1767C222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B9F20-BDB5-E493-14FC-BCA0AE5A4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09505-9AA8-2D75-4873-48BABE3DC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40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DAEE-E595-D0C3-C78C-4C5A68CDF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310A2-036E-FFE7-4387-982F02CDE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A721D-8ABB-D486-EF6B-4C8560B578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168ED8-59A4-D7B4-352A-DEA5CC0E45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D40A1E-083D-9644-196A-F15CC5AAAE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895406-6E10-84AA-CE66-1D159ABB8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5C5A21-52B7-8DA8-2AE7-B73839F34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48150A-F2C3-B8CF-AD61-16B9E46E2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85EE3-FEE7-6ECA-A7C0-94A5BFDAF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D2AF5A-6A71-A403-5B06-09775D6AA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26E3F4-6D65-BB6A-4FFD-D798E213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1D4BD8-1EF1-EA1F-8F59-1990E2D4C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9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AD2FFA-7B46-C617-A271-BCB53EB6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E27B8D-0F91-1F46-AAEF-90D629EE7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D80630-329D-1F5A-9134-718F91C0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51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35DDC-DDE7-8E14-7001-1981C735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805A0-1805-A923-BC04-003FAE66D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7E088-F5DC-1B2D-8C57-82F42003DE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71EDC8-5204-8101-7E0C-5C50CA848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0F808-4B61-BBE2-FA2A-677EC1419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736CF6-E29E-A057-E127-9482F78B9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700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21B06-FE16-CF2F-23B6-3A1426210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D7BB26-4762-7907-601F-6B83352FBF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C5D4A-16E4-F052-1B4C-E8F98A604E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B5715D-CC93-206C-336D-4381DE830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59349D-DC0D-CA08-DE36-7D9A8CFEF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B33CC-3D1E-B8DE-0936-4AE8B5A36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49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01D3BF-79B7-7169-0F58-FA8BEDE0A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EC223-471E-8ADE-D688-FA4F281BA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297142-8FE6-DECE-9AD2-071268B79B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5EB23-62F2-4D06-B51C-089D145A1BA3}" type="datetimeFigureOut">
              <a:rPr lang="en-US" smtClean="0"/>
              <a:t>3/7/2023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77203-E871-93C5-6CEC-BE8DFBDB9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6B0C1-4B51-0B49-AF46-C0D2FE04F3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0E2DB-5191-47FA-B7A4-C9A2E6D9C4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09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en-us/office/make-slides-easier-to-read-by-using-the-reading-order-pane-863b5c1c-4f19-45ec-96e6-93a6457f5e1c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accessibility.umn.edu/what-you-can-do/start-7-core-skills/tables" TargetMode="External"/><Relationship Id="rId5" Type="http://schemas.openxmlformats.org/officeDocument/2006/relationships/hyperlink" Target="https://support.microsoft.com/en-us/office/add-alternative-text-to-a-shape-picture-chart-smartart-graphic-or-other-object-44989b2a-903c-4d9a-b742-6a75b451c669#PickTab=Windows" TargetMode="External"/><Relationship Id="rId4" Type="http://schemas.openxmlformats.org/officeDocument/2006/relationships/hyperlink" Target="https://support.microsoft.com/en-us/office/title-a-slide-c5286802-495a-4b47-a8ae-212fb8a7dc7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0B00DF4-E70F-7A6E-DEAE-E065A56EF6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28D98F-63C0-01DA-39BE-82FAD20DBC92}"/>
              </a:ext>
            </a:extLst>
          </p:cNvPr>
          <p:cNvSpPr txBox="1"/>
          <p:nvPr/>
        </p:nvSpPr>
        <p:spPr>
          <a:xfrm>
            <a:off x="990600" y="533400"/>
            <a:ext cx="1059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100"/>
              </a:spcBef>
              <a:tabLst>
                <a:tab pos="941069" algn="l"/>
                <a:tab pos="2640965" algn="l"/>
              </a:tabLst>
            </a:pPr>
            <a:r>
              <a:rPr lang="en-CA" sz="4200" b="1" spc="-25" dirty="0">
                <a:solidFill>
                  <a:schemeClr val="bg1"/>
                </a:solidFill>
                <a:latin typeface="WorkSans-ExtraBold"/>
                <a:cs typeface="WorkSans-ExtraBold"/>
              </a:rPr>
              <a:t>It is our responsibility to ensure presentations are accessible for all.</a:t>
            </a:r>
            <a:endParaRPr lang="en-CA" sz="2400" dirty="0">
              <a:solidFill>
                <a:schemeClr val="bg1"/>
              </a:solidFill>
              <a:latin typeface="Work Sans Medium" pitchFamily="2" charset="77"/>
              <a:cs typeface="WorkSans-ExtraBold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2E500C-73D9-97EA-BA9B-958A853CC16E}"/>
              </a:ext>
            </a:extLst>
          </p:cNvPr>
          <p:cNvSpPr txBox="1"/>
          <p:nvPr/>
        </p:nvSpPr>
        <p:spPr>
          <a:xfrm>
            <a:off x="990600" y="2209800"/>
            <a:ext cx="10591800" cy="4285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lang="en-CA" sz="2400" spc="-25" dirty="0">
                <a:solidFill>
                  <a:schemeClr val="bg1"/>
                </a:solidFill>
                <a:latin typeface="Work Sans Medium" pitchFamily="2" charset="77"/>
                <a:cs typeface="WorkSans-ExtraBold"/>
              </a:rPr>
              <a:t>Follow these simple steps to ensure your PPT presentations are accessible:</a:t>
            </a:r>
            <a:endParaRPr lang="en-CA" sz="2400" dirty="0">
              <a:solidFill>
                <a:schemeClr val="bg1"/>
              </a:solidFill>
              <a:latin typeface="Work Sans"/>
              <a:cs typeface="Work Sans"/>
            </a:endParaRPr>
          </a:p>
          <a:p>
            <a:pPr marL="355600" marR="5080" indent="-342900">
              <a:lnSpc>
                <a:spcPct val="125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</a:rPr>
              <a:t>Use a minimum font size of 24 pt.</a:t>
            </a:r>
          </a:p>
          <a:p>
            <a:pPr marL="355600" marR="5080" indent="-342900">
              <a:lnSpc>
                <a:spcPct val="125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</a:rPr>
              <a:t>Click on the built-in “Check Accessibility” button under the </a:t>
            </a:r>
            <a:r>
              <a:rPr lang="en-CA" sz="2400" b="1" dirty="0">
                <a:solidFill>
                  <a:schemeClr val="bg1"/>
                </a:solidFill>
                <a:latin typeface="Work Sans"/>
                <a:cs typeface="Work Sans"/>
              </a:rPr>
              <a:t>Review</a:t>
            </a: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</a:rPr>
              <a:t> tab to solve any accessibility errors/warnings </a:t>
            </a:r>
          </a:p>
          <a:p>
            <a:pPr marL="355600" marR="5080" indent="-342900">
              <a:lnSpc>
                <a:spcPct val="125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  <a:hlinkClick r:id="rId3" tooltip="Click here to learn how to set the reading order for accessibilit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Ensure the reading order is accessible</a:t>
            </a:r>
            <a:endParaRPr lang="en-CA" sz="2400" dirty="0">
              <a:solidFill>
                <a:schemeClr val="bg1"/>
              </a:solidFill>
              <a:latin typeface="Work Sans"/>
              <a:cs typeface="Work Sans"/>
            </a:endParaRPr>
          </a:p>
          <a:p>
            <a:pPr marL="355600" marR="5080" indent="-342900">
              <a:lnSpc>
                <a:spcPct val="125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</a:rPr>
              <a:t>Set up your </a:t>
            </a: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  <a:hlinkClick r:id="rId4" tooltip="Click here to learn how to set up Slide Title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 Titles</a:t>
            </a:r>
            <a:endParaRPr lang="en-CA" sz="2400" dirty="0">
              <a:solidFill>
                <a:schemeClr val="bg1"/>
              </a:solidFill>
              <a:latin typeface="Work Sans"/>
              <a:cs typeface="Work Sans"/>
            </a:endParaRPr>
          </a:p>
          <a:p>
            <a:pPr marL="355600" marR="5080" indent="-342900">
              <a:lnSpc>
                <a:spcPct val="125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</a:rPr>
              <a:t>Add in </a:t>
            </a: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  <a:hlinkClick r:id="rId5" tooltip="Click here to learn how to add Alt text to your photos, graphics, icons, and chart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Alt text</a:t>
            </a: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</a:rPr>
              <a:t> to photos, graphics, icons, and charts</a:t>
            </a:r>
          </a:p>
          <a:p>
            <a:pPr marL="355600" marR="5080" indent="-342900">
              <a:lnSpc>
                <a:spcPct val="1250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en-CA" sz="2400" dirty="0">
                <a:solidFill>
                  <a:schemeClr val="bg1"/>
                </a:solidFill>
                <a:latin typeface="Work Sans"/>
                <a:cs typeface="Work Sans"/>
                <a:hlinkClick r:id="rId6" tooltip="Click here to learn how to make your tables accessib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Make tables accessible</a:t>
            </a:r>
            <a:endParaRPr lang="en-CA" sz="2400" dirty="0">
              <a:solidFill>
                <a:schemeClr val="bg1"/>
              </a:solidFill>
              <a:latin typeface="Work Sans"/>
              <a:cs typeface="Work Sans"/>
            </a:endParaRPr>
          </a:p>
        </p:txBody>
      </p:sp>
      <p:pic>
        <p:nvPicPr>
          <p:cNvPr id="3" name="Picture 2" descr="A picture containing diagram&#10;&#10;Description automatically generated">
            <a:extLst>
              <a:ext uri="{FF2B5EF4-FFF2-40B4-BE49-F238E27FC236}">
                <a16:creationId xmlns:a16="http://schemas.microsoft.com/office/drawing/2014/main" id="{3F413015-5D1C-84B7-D748-C13F19B041A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3857625"/>
            <a:ext cx="6858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267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81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Calibri Light</vt:lpstr>
      <vt:lpstr>Work Sans</vt:lpstr>
      <vt:lpstr>Work Sans ExtraBold</vt:lpstr>
      <vt:lpstr>Work Sans Medium</vt:lpstr>
      <vt:lpstr>Work Sans SemiBold</vt:lpstr>
      <vt:lpstr>WorkSans-ExtraBold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Fyke, Kelly</dc:creator>
  <cp:lastModifiedBy>Fyke, Kelly</cp:lastModifiedBy>
  <cp:revision>2</cp:revision>
  <dcterms:created xsi:type="dcterms:W3CDTF">2023-03-07T19:13:33Z</dcterms:created>
  <dcterms:modified xsi:type="dcterms:W3CDTF">2023-03-07T19:29:15Z</dcterms:modified>
</cp:coreProperties>
</file>