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0" r:id="rId2"/>
    <p:sldId id="261" r:id="rId3"/>
    <p:sldId id="262" r:id="rId4"/>
  </p:sldIdLst>
  <p:sldSz cx="9747250" cy="4873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1024x512 Banner" id="{2B86F268-C04E-470E-AF14-00FBF9F3AEF7}">
          <p14:sldIdLst>
            <p14:sldId id="260"/>
          </p14:sldIdLst>
        </p14:section>
        <p14:section name="1024x254 Banner" id="{0A1AFF6B-0D44-4FAF-AC8A-F31616928BFF}">
          <p14:sldIdLst>
            <p14:sldId id="261"/>
          </p14:sldIdLst>
        </p14:section>
        <p14:section name="500x500 Profile" id="{7449B7C3-153B-4621-9CB0-A23BDF6C3CA9}">
          <p14:sldIdLst>
            <p14:sldId id="26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F1B70C-6D62-4362-99C6-5CFF6D453CB2}" v="1" dt="2024-06-14T21:01:19.6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49" d="100"/>
          <a:sy n="149" d="100"/>
        </p:scale>
        <p:origin x="12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wietmeyer, Samantha" userId="1c52daa5-9cc6-4033-9a1f-66b248a0c634" providerId="ADAL" clId="{1DF1B70C-6D62-4362-99C6-5CFF6D453CB2}"/>
    <pc:docChg chg="undo custSel addSld modMainMaster addSection modSection">
      <pc:chgData name="Twietmeyer, Samantha" userId="1c52daa5-9cc6-4033-9a1f-66b248a0c634" providerId="ADAL" clId="{1DF1B70C-6D62-4362-99C6-5CFF6D453CB2}" dt="2024-06-14T21:04:23.024" v="24" actId="680"/>
      <pc:docMkLst>
        <pc:docMk/>
      </pc:docMkLst>
      <pc:sldChg chg="new">
        <pc:chgData name="Twietmeyer, Samantha" userId="1c52daa5-9cc6-4033-9a1f-66b248a0c634" providerId="ADAL" clId="{1DF1B70C-6D62-4362-99C6-5CFF6D453CB2}" dt="2024-06-14T21:04:23.024" v="24" actId="680"/>
        <pc:sldMkLst>
          <pc:docMk/>
          <pc:sldMk cId="2194267925" sldId="262"/>
        </pc:sldMkLst>
      </pc:sldChg>
      <pc:sldMasterChg chg="addSldLayout modSldLayout">
        <pc:chgData name="Twietmeyer, Samantha" userId="1c52daa5-9cc6-4033-9a1f-66b248a0c634" providerId="ADAL" clId="{1DF1B70C-6D62-4362-99C6-5CFF6D453CB2}" dt="2024-06-14T21:04:10.072" v="22" actId="6014"/>
        <pc:sldMasterMkLst>
          <pc:docMk/>
          <pc:sldMasterMk cId="265265571" sldId="2147483720"/>
        </pc:sldMasterMkLst>
        <pc:sldLayoutChg chg="modSp mod">
          <pc:chgData name="Twietmeyer, Samantha" userId="1c52daa5-9cc6-4033-9a1f-66b248a0c634" providerId="ADAL" clId="{1DF1B70C-6D62-4362-99C6-5CFF6D453CB2}" dt="2024-06-14T21:01:14.513" v="3" actId="14100"/>
          <pc:sldLayoutMkLst>
            <pc:docMk/>
            <pc:sldMasterMk cId="265265571" sldId="2147483720"/>
            <pc:sldLayoutMk cId="802275550" sldId="2147483727"/>
          </pc:sldLayoutMkLst>
          <pc:spChg chg="mod">
            <ac:chgData name="Twietmeyer, Samantha" userId="1c52daa5-9cc6-4033-9a1f-66b248a0c634" providerId="ADAL" clId="{1DF1B70C-6D62-4362-99C6-5CFF6D453CB2}" dt="2024-06-14T21:01:14.513" v="3" actId="14100"/>
            <ac:spMkLst>
              <pc:docMk/>
              <pc:sldMasterMk cId="265265571" sldId="2147483720"/>
              <pc:sldLayoutMk cId="802275550" sldId="2147483727"/>
              <ac:spMk id="5" creationId="{D19273E5-1702-A86C-8739-FF43E4EB04AA}"/>
            </ac:spMkLst>
          </pc:spChg>
          <pc:spChg chg="mod">
            <ac:chgData name="Twietmeyer, Samantha" userId="1c52daa5-9cc6-4033-9a1f-66b248a0c634" providerId="ADAL" clId="{1DF1B70C-6D62-4362-99C6-5CFF6D453CB2}" dt="2024-06-14T21:01:11.844" v="2" actId="14100"/>
            <ac:spMkLst>
              <pc:docMk/>
              <pc:sldMasterMk cId="265265571" sldId="2147483720"/>
              <pc:sldLayoutMk cId="802275550" sldId="2147483727"/>
              <ac:spMk id="6" creationId="{63E99992-852D-D6B3-6A0A-B418856FAD6E}"/>
            </ac:spMkLst>
          </pc:spChg>
        </pc:sldLayoutChg>
        <pc:sldLayoutChg chg="addSp delSp modSp new mod">
          <pc:chgData name="Twietmeyer, Samantha" userId="1c52daa5-9cc6-4033-9a1f-66b248a0c634" providerId="ADAL" clId="{1DF1B70C-6D62-4362-99C6-5CFF6D453CB2}" dt="2024-06-14T21:04:10.072" v="22" actId="6014"/>
          <pc:sldLayoutMkLst>
            <pc:docMk/>
            <pc:sldMasterMk cId="265265571" sldId="2147483720"/>
            <pc:sldLayoutMk cId="3983373454" sldId="2147483728"/>
          </pc:sldLayoutMkLst>
          <pc:spChg chg="del">
            <ac:chgData name="Twietmeyer, Samantha" userId="1c52daa5-9cc6-4033-9a1f-66b248a0c634" providerId="ADAL" clId="{1DF1B70C-6D62-4362-99C6-5CFF6D453CB2}" dt="2024-06-14T21:01:05.606" v="1" actId="478"/>
            <ac:spMkLst>
              <pc:docMk/>
              <pc:sldMasterMk cId="265265571" sldId="2147483720"/>
              <pc:sldLayoutMk cId="3983373454" sldId="2147483728"/>
              <ac:spMk id="2" creationId="{A84C135E-F9A6-A62D-6F1C-F54AF1FA837E}"/>
            </ac:spMkLst>
          </pc:spChg>
          <pc:spChg chg="add mod">
            <ac:chgData name="Twietmeyer, Samantha" userId="1c52daa5-9cc6-4033-9a1f-66b248a0c634" providerId="ADAL" clId="{1DF1B70C-6D62-4362-99C6-5CFF6D453CB2}" dt="2024-06-14T21:02:44.951" v="18" actId="14100"/>
            <ac:spMkLst>
              <pc:docMk/>
              <pc:sldMasterMk cId="265265571" sldId="2147483720"/>
              <pc:sldLayoutMk cId="3983373454" sldId="2147483728"/>
              <ac:spMk id="3" creationId="{3035E263-990B-590E-7D8C-12F349ACE418}"/>
            </ac:spMkLst>
          </pc:spChg>
          <pc:spChg chg="add mod">
            <ac:chgData name="Twietmeyer, Samantha" userId="1c52daa5-9cc6-4033-9a1f-66b248a0c634" providerId="ADAL" clId="{1DF1B70C-6D62-4362-99C6-5CFF6D453CB2}" dt="2024-06-14T21:02:42.330" v="17" actId="14100"/>
            <ac:spMkLst>
              <pc:docMk/>
              <pc:sldMasterMk cId="265265571" sldId="2147483720"/>
              <pc:sldLayoutMk cId="3983373454" sldId="2147483728"/>
              <ac:spMk id="4" creationId="{A6CAED51-60D2-CC41-8257-0C70DC0CFAE0}"/>
            </ac:spMkLst>
          </pc:spChg>
          <pc:spChg chg="add mod">
            <ac:chgData name="Twietmeyer, Samantha" userId="1c52daa5-9cc6-4033-9a1f-66b248a0c634" providerId="ADAL" clId="{1DF1B70C-6D62-4362-99C6-5CFF6D453CB2}" dt="2024-06-14T21:02:32.928" v="14" actId="1076"/>
            <ac:spMkLst>
              <pc:docMk/>
              <pc:sldMasterMk cId="265265571" sldId="2147483720"/>
              <pc:sldLayoutMk cId="3983373454" sldId="2147483728"/>
              <ac:spMk id="5" creationId="{3715D767-B1B5-DE50-81C8-FED6E157AA0C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24x512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F73D9727-6BE6-1D60-BC23-EC42AECF95C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0" y="0"/>
            <a:ext cx="9747250" cy="48736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67888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23x254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19273E5-1702-A86C-8739-FF43E4EB04AA}"/>
              </a:ext>
            </a:extLst>
          </p:cNvPr>
          <p:cNvSpPr/>
          <p:nvPr userDrawn="1"/>
        </p:nvSpPr>
        <p:spPr>
          <a:xfrm>
            <a:off x="0" y="0"/>
            <a:ext cx="9747250" cy="122529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3E99992-852D-D6B3-6A0A-B418856FAD6E}"/>
              </a:ext>
            </a:extLst>
          </p:cNvPr>
          <p:cNvSpPr/>
          <p:nvPr userDrawn="1"/>
        </p:nvSpPr>
        <p:spPr>
          <a:xfrm>
            <a:off x="0" y="3648329"/>
            <a:ext cx="9747249" cy="122529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1204DF7-74B2-5E2A-7B8D-EA50250CB23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0" y="1225295"/>
            <a:ext cx="9747250" cy="24231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2275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00x500 Prof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035E263-990B-590E-7D8C-12F349ACE418}"/>
              </a:ext>
            </a:extLst>
          </p:cNvPr>
          <p:cNvSpPr/>
          <p:nvPr userDrawn="1"/>
        </p:nvSpPr>
        <p:spPr>
          <a:xfrm>
            <a:off x="0" y="0"/>
            <a:ext cx="2436748" cy="48736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6CAED51-60D2-CC41-8257-0C70DC0CFAE0}"/>
              </a:ext>
            </a:extLst>
          </p:cNvPr>
          <p:cNvSpPr/>
          <p:nvPr userDrawn="1"/>
        </p:nvSpPr>
        <p:spPr>
          <a:xfrm>
            <a:off x="7310500" y="-127"/>
            <a:ext cx="2436749" cy="487375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11">
            <a:extLst>
              <a:ext uri="{FF2B5EF4-FFF2-40B4-BE49-F238E27FC236}">
                <a16:creationId xmlns:a16="http://schemas.microsoft.com/office/drawing/2014/main" id="{3715D767-B1B5-DE50-81C8-FED6E157AA0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436748" y="0"/>
            <a:ext cx="4873752" cy="487375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83373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265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7" r:id="rId2"/>
    <p:sldLayoutId id="2147483728" r:id="rId3"/>
  </p:sldLayoutIdLst>
  <p:txStyles>
    <p:titleStyle>
      <a:lvl1pPr algn="l" defTabSz="649773" rtl="0" eaLnBrk="1" latinLnBrk="0" hangingPunct="1">
        <a:lnSpc>
          <a:spcPct val="90000"/>
        </a:lnSpc>
        <a:spcBef>
          <a:spcPct val="0"/>
        </a:spcBef>
        <a:buNone/>
        <a:defRPr sz="31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443" indent="-162443" algn="l" defTabSz="649773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1990" kern="1200">
          <a:solidFill>
            <a:schemeClr val="tx1"/>
          </a:solidFill>
          <a:latin typeface="+mn-lt"/>
          <a:ea typeface="+mn-ea"/>
          <a:cs typeface="+mn-cs"/>
        </a:defRPr>
      </a:lvl1pPr>
      <a:lvl2pPr marL="487329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705" kern="1200">
          <a:solidFill>
            <a:schemeClr val="tx1"/>
          </a:solidFill>
          <a:latin typeface="+mn-lt"/>
          <a:ea typeface="+mn-ea"/>
          <a:cs typeface="+mn-cs"/>
        </a:defRPr>
      </a:lvl2pPr>
      <a:lvl3pPr marL="812216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421" kern="1200">
          <a:solidFill>
            <a:schemeClr val="tx1"/>
          </a:solidFill>
          <a:latin typeface="+mn-lt"/>
          <a:ea typeface="+mn-ea"/>
          <a:cs typeface="+mn-cs"/>
        </a:defRPr>
      </a:lvl3pPr>
      <a:lvl4pPr marL="1137102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4pPr>
      <a:lvl5pPr marL="1461988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5pPr>
      <a:lvl6pPr marL="1786875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6pPr>
      <a:lvl7pPr marL="2111761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7pPr>
      <a:lvl8pPr marL="2436647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8pPr>
      <a:lvl9pPr marL="2761534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1pPr>
      <a:lvl2pPr marL="324886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2pPr>
      <a:lvl3pPr marL="649773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3pPr>
      <a:lvl4pPr marL="974659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4pPr>
      <a:lvl5pPr marL="1299545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5pPr>
      <a:lvl6pPr marL="1624432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6pPr>
      <a:lvl7pPr marL="1949318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7pPr>
      <a:lvl8pPr marL="2274204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8pPr>
      <a:lvl9pPr marL="2599091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1538F8D-B67E-29CA-E68E-721E3B348136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423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3DB1B26-8146-A7ED-33E7-9366E1A6D4CB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939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011DABA-0EEB-3D55-7C83-B19FFD6A7753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267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25</TotalTime>
  <Words>0</Words>
  <Application>Microsoft Office PowerPoint</Application>
  <PresentationFormat>Custom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Twietmeyer, Samantha</dc:creator>
  <cp:lastModifiedBy>Twietmeyer, Samantha</cp:lastModifiedBy>
  <cp:revision>1</cp:revision>
  <dcterms:created xsi:type="dcterms:W3CDTF">2024-06-14T20:38:33Z</dcterms:created>
  <dcterms:modified xsi:type="dcterms:W3CDTF">2024-06-14T21:04:25Z</dcterms:modified>
</cp:coreProperties>
</file>